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68" r:id="rId3"/>
    <p:sldMasterId id="214748366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Lst>
  <p:sldSz cy="5143500" cx="9144000"/>
  <p:notesSz cx="6858000" cy="9144000"/>
  <p:embeddedFontLst>
    <p:embeddedFont>
      <p:font typeface="Muli"/>
      <p:regular r:id="rId27"/>
      <p:bold r:id="rId28"/>
      <p:italic r:id="rId29"/>
      <p:boldItalic r:id="rId30"/>
    </p:embeddedFont>
    <p:embeddedFont>
      <p:font typeface="Proxima Nova"/>
      <p:regular r:id="rId31"/>
      <p:bold r:id="rId32"/>
      <p:italic r:id="rId33"/>
      <p:boldItalic r:id="rId34"/>
    </p:embeddedFont>
    <p:embeddedFont>
      <p:font typeface="Nixie One"/>
      <p:regular r:id="rId35"/>
    </p:embeddedFont>
    <p:embeddedFont>
      <p:font typeface="Alfa Slab One"/>
      <p:regular r:id="rId3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font" Target="fonts/Muli-bold.fntdata"/><Relationship Id="rId27" Type="http://schemas.openxmlformats.org/officeDocument/2006/relationships/font" Target="fonts/Muli-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Muli-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ProximaNova-regular.fntdata"/><Relationship Id="rId30" Type="http://schemas.openxmlformats.org/officeDocument/2006/relationships/font" Target="fonts/Muli-boldItalic.fntdata"/><Relationship Id="rId11" Type="http://schemas.openxmlformats.org/officeDocument/2006/relationships/slide" Target="slides/slide6.xml"/><Relationship Id="rId33" Type="http://schemas.openxmlformats.org/officeDocument/2006/relationships/font" Target="fonts/ProximaNova-italic.fntdata"/><Relationship Id="rId10" Type="http://schemas.openxmlformats.org/officeDocument/2006/relationships/slide" Target="slides/slide5.xml"/><Relationship Id="rId32" Type="http://schemas.openxmlformats.org/officeDocument/2006/relationships/font" Target="fonts/ProximaNova-bold.fntdata"/><Relationship Id="rId13" Type="http://schemas.openxmlformats.org/officeDocument/2006/relationships/slide" Target="slides/slide8.xml"/><Relationship Id="rId35" Type="http://schemas.openxmlformats.org/officeDocument/2006/relationships/font" Target="fonts/NixieOne-regular.fntdata"/><Relationship Id="rId12" Type="http://schemas.openxmlformats.org/officeDocument/2006/relationships/slide" Target="slides/slide7.xml"/><Relationship Id="rId34" Type="http://schemas.openxmlformats.org/officeDocument/2006/relationships/font" Target="fonts/ProximaNova-boldItalic.fntdata"/><Relationship Id="rId15" Type="http://schemas.openxmlformats.org/officeDocument/2006/relationships/slide" Target="slides/slide10.xml"/><Relationship Id="rId14" Type="http://schemas.openxmlformats.org/officeDocument/2006/relationships/slide" Target="slides/slide9.xml"/><Relationship Id="rId36" Type="http://schemas.openxmlformats.org/officeDocument/2006/relationships/font" Target="fonts/AlfaSlabOne-regular.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www.cdc.gov/niosh/fire/reports/face200712.html" TargetMode="Externa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ieeexplore.ieee.org.ezaccess.libraries.psu.edu/stamp/stamp.jsp?tp=&amp;arnumber=1373858&amp;isnumber=29981" TargetMode="Externa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www.damngeeky.com/2012/10/18/6301/arrow-gas-mask-with-laser-guided-sign-shows-exit-path-in-dense-smoke.html" TargetMode="Externa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en.wikipedia.org/wiki/Seebeck_effect#Seebeck_effect" TargetMode="External"/><Relationship Id="rId3" Type="http://schemas.openxmlformats.org/officeDocument/2006/relationships/hyperlink" Target="http://en.wikipedia.org/wiki/Peltier_effect#Peltier_effect" TargetMode="Externa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www.mydoorsign.com/img/lg/I/iso-electrocution-voltage-hazard-symbol-is-2029.png" TargetMode="External"/><Relationship Id="rId3" Type="http://schemas.openxmlformats.org/officeDocument/2006/relationships/hyperlink" Target="http://www.freedrinkingwater.com/water-education3/32-water-tab-water.htm" TargetMode="External"/><Relationship Id="rId4" Type="http://schemas.openxmlformats.org/officeDocument/2006/relationships/hyperlink" Target="http://cliparts.co/clipart/952959" TargetMode="Externa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websites.firecompanies.com/pennfire/files/2013/09/HUMAT-1.jpg" TargetMode="Externa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buildingsonfire.com/tag/command-compression/feed" TargetMode="Externa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www.990px.pl/index.php/2010/07/26/skazenie-ropa/" TargetMode="External"/><Relationship Id="rId3" Type="http://schemas.openxmlformats.org/officeDocument/2006/relationships/hyperlink" Target="https://armyphoto.files.wordpress.com/2009/08/fire1.jpg" TargetMode="Externa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1" name="Shape 1461"/>
        <p:cNvGrpSpPr/>
        <p:nvPr/>
      </p:nvGrpSpPr>
      <p:grpSpPr>
        <a:xfrm>
          <a:off x="0" y="0"/>
          <a:ext cx="0" cy="0"/>
          <a:chOff x="0" y="0"/>
          <a:chExt cx="0" cy="0"/>
        </a:xfrm>
      </p:grpSpPr>
      <p:sp>
        <p:nvSpPr>
          <p:cNvPr id="1462" name="Shape 1462"/>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1463" name="Shape 146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b="1" lang="en" sz="1800"/>
              <a:t>NCM</a:t>
            </a:r>
            <a:endParaRPr b="1" sz="1800"/>
          </a:p>
          <a:p>
            <a:pPr indent="0" lvl="0" marL="0" rtl="0">
              <a:spcBef>
                <a:spcPts val="0"/>
              </a:spcBef>
              <a:spcAft>
                <a:spcPts val="0"/>
              </a:spcAft>
              <a:buNone/>
            </a:pPr>
            <a:r>
              <a:t/>
            </a:r>
            <a:endParaRPr/>
          </a:p>
          <a:p>
            <a:pPr indent="0" lvl="0" marL="0" rtl="0">
              <a:spcBef>
                <a:spcPts val="0"/>
              </a:spcBef>
              <a:spcAft>
                <a:spcPts val="0"/>
              </a:spcAft>
              <a:buNone/>
            </a:pPr>
            <a:r>
              <a:rPr lang="en"/>
              <a:t>Something along the lines of:</a:t>
            </a:r>
            <a:br>
              <a:rPr lang="en"/>
            </a:br>
            <a:br>
              <a:rPr lang="en"/>
            </a:br>
            <a:r>
              <a:rPr lang="en"/>
              <a:t>Good morning. We are team 238, our project is: blah. I am blah... x3. Today we will be discussing some of the core concepts related to our design.</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31" name="Shape 1531"/>
        <p:cNvGrpSpPr/>
        <p:nvPr/>
      </p:nvGrpSpPr>
      <p:grpSpPr>
        <a:xfrm>
          <a:off x="0" y="0"/>
          <a:ext cx="0" cy="0"/>
          <a:chOff x="0" y="0"/>
          <a:chExt cx="0" cy="0"/>
        </a:xfrm>
      </p:grpSpPr>
      <p:sp>
        <p:nvSpPr>
          <p:cNvPr id="1532" name="Shape 1532"/>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1533" name="Shape 153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Clr>
                <a:schemeClr val="dk1"/>
              </a:buClr>
              <a:buSzPts val="1100"/>
              <a:buFont typeface="Arial"/>
              <a:buNone/>
            </a:pPr>
            <a:r>
              <a:rPr b="1" lang="en" sz="1800">
                <a:solidFill>
                  <a:schemeClr val="dk1"/>
                </a:solidFill>
              </a:rPr>
              <a:t>N</a:t>
            </a:r>
            <a:endParaRPr b="1" sz="1800">
              <a:solidFill>
                <a:schemeClr val="dk1"/>
              </a:solidFill>
            </a:endParaRPr>
          </a:p>
          <a:p>
            <a:pPr indent="0" lvl="0" marL="0" rtl="0">
              <a:spcBef>
                <a:spcPts val="0"/>
              </a:spcBef>
              <a:spcAft>
                <a:spcPts val="0"/>
              </a:spcAft>
              <a:buClr>
                <a:schemeClr val="dk1"/>
              </a:buClr>
              <a:buSzPts val="1100"/>
              <a:buFont typeface="Arial"/>
              <a:buNone/>
            </a:pPr>
            <a:r>
              <a:rPr b="1" lang="en" sz="1800">
                <a:solidFill>
                  <a:schemeClr val="dk1"/>
                </a:solidFill>
              </a:rPr>
              <a:t>Following the hose becomes incredibly easy and you can find the correct path</a:t>
            </a:r>
            <a:endParaRPr b="1" sz="1800">
              <a:solidFill>
                <a:schemeClr val="dk1"/>
              </a:solidFill>
            </a:endParaRPr>
          </a:p>
          <a:p>
            <a:pPr indent="0" lvl="0" marL="0" rtl="0">
              <a:spcBef>
                <a:spcPts val="48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37" name="Shape 1537"/>
        <p:cNvGrpSpPr/>
        <p:nvPr/>
      </p:nvGrpSpPr>
      <p:grpSpPr>
        <a:xfrm>
          <a:off x="0" y="0"/>
          <a:ext cx="0" cy="0"/>
          <a:chOff x="0" y="0"/>
          <a:chExt cx="0" cy="0"/>
        </a:xfrm>
      </p:grpSpPr>
      <p:sp>
        <p:nvSpPr>
          <p:cNvPr id="1538" name="Shape 1538"/>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1539" name="Shape 153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Clr>
                <a:schemeClr val="dk1"/>
              </a:buClr>
              <a:buSzPts val="1100"/>
              <a:buFont typeface="Arial"/>
              <a:buNone/>
            </a:pPr>
            <a:r>
              <a:rPr b="1" lang="en" sz="1800">
                <a:solidFill>
                  <a:schemeClr val="dk1"/>
                </a:solidFill>
              </a:rPr>
              <a:t>C</a:t>
            </a:r>
            <a:endParaRPr/>
          </a:p>
          <a:p>
            <a:pPr indent="0" lvl="0" marL="0" rtl="0">
              <a:spcBef>
                <a:spcPts val="0"/>
              </a:spcBef>
              <a:spcAft>
                <a:spcPts val="0"/>
              </a:spcAft>
              <a:buNone/>
            </a:pPr>
            <a:r>
              <a:rPr lang="en" u="sng">
                <a:solidFill>
                  <a:schemeClr val="hlink"/>
                </a:solidFill>
                <a:hlinkClick r:id="rId2"/>
              </a:rPr>
              <a:t>http://www.cdc.gov/niosh/fire/reports/face200712.html</a:t>
            </a:r>
            <a:r>
              <a:rPr lang="en"/>
              <a:t> </a:t>
            </a:r>
            <a:endParaRPr/>
          </a:p>
          <a:p>
            <a:pPr indent="0" lvl="0" marL="0" rtl="0">
              <a:spcBef>
                <a:spcPts val="0"/>
              </a:spcBef>
              <a:spcAft>
                <a:spcPts val="0"/>
              </a:spcAft>
              <a:buNone/>
            </a:pPr>
            <a:r>
              <a:rPr lang="en"/>
              <a:t>other than the attack line with the word exit and arrows printed on it, this is what you are looking at for current technology.</a:t>
            </a:r>
            <a:endParaRPr/>
          </a:p>
          <a:p>
            <a:pPr indent="0" lvl="0" marL="0" rtl="0">
              <a:spcBef>
                <a:spcPts val="0"/>
              </a:spcBef>
              <a:spcAft>
                <a:spcPts val="0"/>
              </a:spcAft>
              <a:buNone/>
            </a:pPr>
            <a:r>
              <a:rPr lang="en"/>
              <a:t>the leftmost picture is what the firefighters currently use to determine which way they are running towards. Most people do not know that the female end of the attack line is connected to the truck creating a pattern that goes f-m-f-m-...-f-m-nozzle so the female end always points to the front of the attack line while the male side points towards the truck. keep in mind that firefighters wear thick gloves which can make finding the right end difficult. the center picture is a motion sensor and it is a part of the firefighter’s air tank(MSA). This device has a panic button on it as well as it senses motion. If a firefighter does not respond to its constant warning it makes a loud noise signalling to the other firefighters that he is down. </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rPr lang="en"/>
              <a:t>*need source for msa*</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48" name="Shape 1548"/>
        <p:cNvGrpSpPr/>
        <p:nvPr/>
      </p:nvGrpSpPr>
      <p:grpSpPr>
        <a:xfrm>
          <a:off x="0" y="0"/>
          <a:ext cx="0" cy="0"/>
          <a:chOff x="0" y="0"/>
          <a:chExt cx="0" cy="0"/>
        </a:xfrm>
      </p:grpSpPr>
      <p:sp>
        <p:nvSpPr>
          <p:cNvPr id="1549" name="Shape 1549"/>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1550" name="Shape 155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Clr>
                <a:schemeClr val="dk1"/>
              </a:buClr>
              <a:buSzPts val="1100"/>
              <a:buFont typeface="Arial"/>
              <a:buNone/>
            </a:pPr>
            <a:r>
              <a:rPr b="1" lang="en" sz="1800">
                <a:solidFill>
                  <a:schemeClr val="dk1"/>
                </a:solidFill>
              </a:rPr>
              <a:t>N[intro+1,4,7] C[2,5] M[3,6]</a:t>
            </a:r>
            <a:endParaRPr/>
          </a:p>
          <a:p>
            <a:pPr indent="0" lvl="0" marL="0" rtl="0">
              <a:spcBef>
                <a:spcPts val="0"/>
              </a:spcBef>
              <a:spcAft>
                <a:spcPts val="0"/>
              </a:spcAft>
              <a:buNone/>
            </a:pPr>
            <a:r>
              <a:rPr lang="en"/>
              <a:t>Not really much to say here. Attempt to justify every reason:</a:t>
            </a:r>
            <a:br>
              <a:rPr lang="en"/>
            </a:br>
            <a:br>
              <a:rPr lang="en"/>
            </a:br>
            <a:r>
              <a:rPr lang="en"/>
              <a:t>1. Ain’t nobody got time for that. Firefighters don’t have time to plug stuff in or fiddle with a system. Fires burn hot fast and quick, time is valuable. etc.</a:t>
            </a:r>
            <a:endParaRPr/>
          </a:p>
          <a:p>
            <a:pPr indent="0" lvl="0" marL="0" rtl="0">
              <a:spcBef>
                <a:spcPts val="0"/>
              </a:spcBef>
              <a:spcAft>
                <a:spcPts val="0"/>
              </a:spcAft>
              <a:buNone/>
            </a:pPr>
            <a:r>
              <a:rPr lang="en"/>
              <a:t>2. 30 ft is the approximate length of a room. The device should be visible at that length in order for firefighters to see the links between rooms.</a:t>
            </a:r>
            <a:endParaRPr/>
          </a:p>
          <a:p>
            <a:pPr indent="0" lvl="0" marL="0" rtl="0">
              <a:spcBef>
                <a:spcPts val="0"/>
              </a:spcBef>
              <a:spcAft>
                <a:spcPts val="0"/>
              </a:spcAft>
              <a:buNone/>
            </a:pPr>
            <a:r>
              <a:rPr lang="en"/>
              <a:t>3. The hose has to remain up to code </a:t>
            </a:r>
            <a:endParaRPr/>
          </a:p>
          <a:p>
            <a:pPr indent="0" lvl="0" marL="0" rtl="0">
              <a:spcBef>
                <a:spcPts val="0"/>
              </a:spcBef>
              <a:spcAft>
                <a:spcPts val="0"/>
              </a:spcAft>
              <a:buNone/>
            </a:pPr>
            <a:r>
              <a:rPr lang="en"/>
              <a:t>4.The point of this project is to make an object that can be slapped onto a hose and be used by a fire house</a:t>
            </a:r>
            <a:endParaRPr/>
          </a:p>
          <a:p>
            <a:pPr indent="0" lvl="0" marL="0" rtl="0">
              <a:spcBef>
                <a:spcPts val="0"/>
              </a:spcBef>
              <a:spcAft>
                <a:spcPts val="0"/>
              </a:spcAft>
              <a:buNone/>
            </a:pPr>
            <a:r>
              <a:rPr lang="en"/>
              <a:t>5. This way batteries will not have to be changed</a:t>
            </a:r>
            <a:endParaRPr/>
          </a:p>
          <a:p>
            <a:pPr indent="0" lvl="0" marL="0" rtl="0">
              <a:spcBef>
                <a:spcPts val="0"/>
              </a:spcBef>
              <a:spcAft>
                <a:spcPts val="0"/>
              </a:spcAft>
              <a:buNone/>
            </a:pPr>
            <a:r>
              <a:rPr lang="en"/>
              <a:t>6. The environment that the coupler is going to be in is harsh and it has to be able to endure that</a:t>
            </a:r>
            <a:endParaRPr/>
          </a:p>
          <a:p>
            <a:pPr indent="0" lvl="0" marL="0" rtl="0">
              <a:spcBef>
                <a:spcPts val="0"/>
              </a:spcBef>
              <a:spcAft>
                <a:spcPts val="0"/>
              </a:spcAft>
              <a:buNone/>
            </a:pPr>
            <a:r>
              <a:rPr lang="en"/>
              <a:t>7.It is a life or death situation, kind of important that it is reliable</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54" name="Shape 1554"/>
        <p:cNvGrpSpPr/>
        <p:nvPr/>
      </p:nvGrpSpPr>
      <p:grpSpPr>
        <a:xfrm>
          <a:off x="0" y="0"/>
          <a:ext cx="0" cy="0"/>
          <a:chOff x="0" y="0"/>
          <a:chExt cx="0" cy="0"/>
        </a:xfrm>
      </p:grpSpPr>
      <p:sp>
        <p:nvSpPr>
          <p:cNvPr id="1555" name="Shape 1555"/>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1556" name="Shape 155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Clr>
                <a:schemeClr val="dk1"/>
              </a:buClr>
              <a:buSzPts val="1100"/>
              <a:buFont typeface="Arial"/>
              <a:buNone/>
            </a:pPr>
            <a:r>
              <a:rPr b="1" lang="en" sz="1800">
                <a:solidFill>
                  <a:schemeClr val="dk1"/>
                </a:solidFill>
              </a:rPr>
              <a:t>Cody</a:t>
            </a:r>
            <a:endParaRPr b="1" sz="1800">
              <a:solidFill>
                <a:schemeClr val="dk1"/>
              </a:solidFill>
            </a:endParaRPr>
          </a:p>
          <a:p>
            <a:pPr indent="0" lvl="0" marL="0" rtl="0">
              <a:spcBef>
                <a:spcPts val="0"/>
              </a:spcBef>
              <a:spcAft>
                <a:spcPts val="0"/>
              </a:spcAft>
              <a:buClr>
                <a:schemeClr val="dk1"/>
              </a:buClr>
              <a:buSzPts val="1100"/>
              <a:buFont typeface="Arial"/>
              <a:buNone/>
            </a:pPr>
            <a:r>
              <a:t/>
            </a:r>
            <a:endParaRPr b="1" sz="1800">
              <a:solidFill>
                <a:schemeClr val="dk1"/>
              </a:solidFill>
            </a:endParaRPr>
          </a:p>
          <a:p>
            <a:pPr indent="0" lvl="0" marL="0" rtl="0">
              <a:spcBef>
                <a:spcPts val="0"/>
              </a:spcBef>
              <a:spcAft>
                <a:spcPts val="0"/>
              </a:spcAft>
              <a:buClr>
                <a:schemeClr val="dk1"/>
              </a:buClr>
              <a:buSzPts val="1100"/>
              <a:buFont typeface="Arial"/>
              <a:buNone/>
            </a:pPr>
            <a:r>
              <a:rPr b="1" lang="en" sz="1800">
                <a:solidFill>
                  <a:schemeClr val="dk1"/>
                </a:solidFill>
              </a:rPr>
              <a:t>This is a diagram of how our system would work with the existing system. Essentially, this adds major functionally to the existing system. Without making the system overly complicated. </a:t>
            </a:r>
            <a:endParaRPr b="1" sz="1800">
              <a:solidFill>
                <a:schemeClr val="dk1"/>
              </a:solidFill>
            </a:endParaRPr>
          </a:p>
          <a:p>
            <a:pPr indent="0" lvl="0" marL="0" rtl="0">
              <a:spcBef>
                <a:spcPts val="0"/>
              </a:spcBef>
              <a:spcAft>
                <a:spcPts val="0"/>
              </a:spcAft>
              <a:buClr>
                <a:schemeClr val="dk1"/>
              </a:buClr>
              <a:buSzPts val="1100"/>
              <a:buFont typeface="Arial"/>
              <a:buNone/>
            </a:pPr>
            <a:r>
              <a:t/>
            </a:r>
            <a:endParaRPr b="1" sz="1800">
              <a:solidFill>
                <a:schemeClr val="dk1"/>
              </a:solidFill>
            </a:endParaRPr>
          </a:p>
          <a:p>
            <a:pPr indent="0" lvl="0" marL="0" rtl="0">
              <a:spcBef>
                <a:spcPts val="0"/>
              </a:spcBef>
              <a:spcAft>
                <a:spcPts val="0"/>
              </a:spcAft>
              <a:buClr>
                <a:schemeClr val="dk1"/>
              </a:buClr>
              <a:buSzPts val="1100"/>
              <a:buFont typeface="Arial"/>
              <a:buNone/>
            </a:pPr>
            <a:r>
              <a:t/>
            </a:r>
            <a:endParaRPr b="1" sz="1800">
              <a:solidFill>
                <a:schemeClr val="dk1"/>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61" name="Shape 1561"/>
        <p:cNvGrpSpPr/>
        <p:nvPr/>
      </p:nvGrpSpPr>
      <p:grpSpPr>
        <a:xfrm>
          <a:off x="0" y="0"/>
          <a:ext cx="0" cy="0"/>
          <a:chOff x="0" y="0"/>
          <a:chExt cx="0" cy="0"/>
        </a:xfrm>
      </p:grpSpPr>
      <p:sp>
        <p:nvSpPr>
          <p:cNvPr id="1562" name="Shape 156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63" name="Shape 156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b="1" lang="en" sz="1800"/>
              <a:t>Cody</a:t>
            </a:r>
            <a:endParaRPr b="1" sz="1800"/>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68" name="Shape 1568"/>
        <p:cNvGrpSpPr/>
        <p:nvPr/>
      </p:nvGrpSpPr>
      <p:grpSpPr>
        <a:xfrm>
          <a:off x="0" y="0"/>
          <a:ext cx="0" cy="0"/>
          <a:chOff x="0" y="0"/>
          <a:chExt cx="0" cy="0"/>
        </a:xfrm>
      </p:grpSpPr>
      <p:sp>
        <p:nvSpPr>
          <p:cNvPr id="1569" name="Shape 1569"/>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1570" name="Shape 157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b="1" lang="en" sz="1800">
                <a:solidFill>
                  <a:schemeClr val="dk1"/>
                </a:solidFill>
              </a:rPr>
              <a:t>C</a:t>
            </a:r>
            <a:endParaRPr b="1" sz="1800">
              <a:solidFill>
                <a:schemeClr val="dk1"/>
              </a:solidFill>
            </a:endParaRPr>
          </a:p>
          <a:p>
            <a:pPr indent="0" lvl="0" marL="0" rtl="0">
              <a:spcBef>
                <a:spcPts val="0"/>
              </a:spcBef>
              <a:spcAft>
                <a:spcPts val="0"/>
              </a:spcAft>
              <a:buNone/>
            </a:pPr>
            <a:r>
              <a:rPr b="1" lang="en" sz="1800">
                <a:solidFill>
                  <a:schemeClr val="dk1"/>
                </a:solidFill>
              </a:rPr>
              <a:t>*need source for xbee*</a:t>
            </a:r>
            <a:endParaRPr b="1" sz="1800">
              <a:solidFill>
                <a:schemeClr val="dk1"/>
              </a:solidFill>
            </a:endParaRPr>
          </a:p>
          <a:p>
            <a:pPr indent="0" lvl="0" marL="0" rtl="0">
              <a:spcBef>
                <a:spcPts val="0"/>
              </a:spcBef>
              <a:spcAft>
                <a:spcPts val="0"/>
              </a:spcAft>
              <a:buNone/>
            </a:pPr>
            <a:r>
              <a:rPr lang="en" sz="1200">
                <a:solidFill>
                  <a:schemeClr val="dk1"/>
                </a:solidFill>
              </a:rPr>
              <a:t>Xbee:</a:t>
            </a:r>
            <a:endParaRPr sz="1200">
              <a:solidFill>
                <a:schemeClr val="dk1"/>
              </a:solidFill>
            </a:endParaRPr>
          </a:p>
          <a:p>
            <a:pPr indent="-304800" lvl="0" marL="457200" rtl="0">
              <a:spcBef>
                <a:spcPts val="0"/>
              </a:spcBef>
              <a:spcAft>
                <a:spcPts val="0"/>
              </a:spcAft>
              <a:buClr>
                <a:schemeClr val="dk1"/>
              </a:buClr>
              <a:buSzPts val="1200"/>
              <a:buChar char="●"/>
            </a:pPr>
            <a:r>
              <a:rPr lang="en" sz="1200">
                <a:solidFill>
                  <a:schemeClr val="dk1"/>
                </a:solidFill>
              </a:rPr>
              <a:t>Low data rate (250kbit/s) and low power consumption. </a:t>
            </a:r>
            <a:endParaRPr sz="1200">
              <a:solidFill>
                <a:schemeClr val="dk1"/>
              </a:solidFill>
            </a:endParaRPr>
          </a:p>
          <a:p>
            <a:pPr indent="-304800" lvl="0" marL="457200" rtl="0">
              <a:spcBef>
                <a:spcPts val="0"/>
              </a:spcBef>
              <a:spcAft>
                <a:spcPts val="0"/>
              </a:spcAft>
              <a:buClr>
                <a:schemeClr val="dk1"/>
              </a:buClr>
              <a:buSzPts val="1200"/>
              <a:buChar char="●"/>
            </a:pPr>
            <a:r>
              <a:rPr lang="en" sz="1200">
                <a:solidFill>
                  <a:schemeClr val="dk1"/>
                </a:solidFill>
              </a:rPr>
              <a:t>Used to make mesh-type sensor networks; each XBee device can communication with each other, and through each other via the mesh to devices that are out of range. </a:t>
            </a:r>
            <a:endParaRPr sz="1200">
              <a:solidFill>
                <a:schemeClr val="dk1"/>
              </a:solidFill>
            </a:endParaRPr>
          </a:p>
          <a:p>
            <a:pPr indent="-304800" lvl="0" marL="457200" rtl="0">
              <a:spcBef>
                <a:spcPts val="0"/>
              </a:spcBef>
              <a:spcAft>
                <a:spcPts val="0"/>
              </a:spcAft>
              <a:buClr>
                <a:schemeClr val="dk1"/>
              </a:buClr>
              <a:buSzPts val="1200"/>
              <a:buChar char="●"/>
            </a:pPr>
            <a:r>
              <a:rPr lang="en" sz="1200">
                <a:solidFill>
                  <a:schemeClr val="dk1"/>
                </a:solidFill>
              </a:rPr>
              <a:t>Used for networks of devices, particular home automation and sensors. </a:t>
            </a:r>
            <a:endParaRPr sz="1200">
              <a:solidFill>
                <a:schemeClr val="dk1"/>
              </a:solidFill>
            </a:endParaRPr>
          </a:p>
          <a:p>
            <a:pPr indent="0" lvl="0" marL="0" rtl="0">
              <a:spcBef>
                <a:spcPts val="0"/>
              </a:spcBef>
              <a:spcAft>
                <a:spcPts val="0"/>
              </a:spcAft>
              <a:buNone/>
            </a:pPr>
            <a:r>
              <a:t/>
            </a:r>
            <a:endParaRPr sz="1200">
              <a:solidFill>
                <a:schemeClr val="dk1"/>
              </a:solidFill>
            </a:endParaRPr>
          </a:p>
          <a:p>
            <a:pPr indent="0" lvl="0" marL="0" rtl="0">
              <a:spcBef>
                <a:spcPts val="0"/>
              </a:spcBef>
              <a:spcAft>
                <a:spcPts val="0"/>
              </a:spcAft>
              <a:buNone/>
            </a:pPr>
            <a:r>
              <a:rPr lang="en" sz="1200"/>
              <a:t>Bluetooth</a:t>
            </a:r>
            <a:endParaRPr sz="1200"/>
          </a:p>
          <a:p>
            <a:pPr indent="-304800" lvl="0" marL="457200" rtl="0">
              <a:spcBef>
                <a:spcPts val="0"/>
              </a:spcBef>
              <a:spcAft>
                <a:spcPts val="0"/>
              </a:spcAft>
              <a:buSzPts val="1200"/>
              <a:buChar char="●"/>
            </a:pPr>
            <a:r>
              <a:rPr lang="en" sz="1200"/>
              <a:t>The maximum range that it offers is 100 meters,</a:t>
            </a:r>
            <a:endParaRPr sz="1200"/>
          </a:p>
          <a:p>
            <a:pPr indent="-304800" lvl="0" marL="457200" rtl="0">
              <a:spcBef>
                <a:spcPts val="0"/>
              </a:spcBef>
              <a:spcAft>
                <a:spcPts val="0"/>
              </a:spcAft>
              <a:buSzPts val="1200"/>
              <a:buChar char="●"/>
            </a:pPr>
            <a:r>
              <a:rPr lang="en" sz="1200"/>
              <a:t>The processing power and battery power that it requires in order to operate is very low</a:t>
            </a:r>
            <a:endParaRPr sz="1200"/>
          </a:p>
          <a:p>
            <a:pPr indent="-304800" lvl="0" marL="457200" rtl="0">
              <a:spcBef>
                <a:spcPts val="0"/>
              </a:spcBef>
              <a:spcAft>
                <a:spcPts val="0"/>
              </a:spcAft>
              <a:buSzPts val="1200"/>
              <a:buChar char="●"/>
            </a:pPr>
            <a:r>
              <a:rPr lang="en" sz="1200"/>
              <a:t>Simplicity – the radio is based on the familiar Classic Bluetooth radio, and its simple mode of operation can be managed by a small protocol stack</a:t>
            </a:r>
            <a:endParaRPr sz="1200"/>
          </a:p>
          <a:p>
            <a:pPr indent="-304800" lvl="0" marL="457200" rtl="0">
              <a:spcBef>
                <a:spcPts val="0"/>
              </a:spcBef>
              <a:spcAft>
                <a:spcPts val="0"/>
              </a:spcAft>
              <a:buSzPts val="1200"/>
              <a:buChar char="●"/>
            </a:pPr>
            <a:r>
              <a:rPr lang="en" sz="1200"/>
              <a:t>Low power – the radio is designed to spend nearly all of the time in power-down mode, drawing a negligible current - even in active transmit mode it draws a low peak current, which suits operation on a small battery</a:t>
            </a:r>
            <a:endParaRPr sz="1200"/>
          </a:p>
          <a:p>
            <a:pPr indent="-304800" lvl="0" marL="457200" rtl="0">
              <a:spcBef>
                <a:spcPts val="0"/>
              </a:spcBef>
              <a:spcAft>
                <a:spcPts val="0"/>
              </a:spcAft>
              <a:buSzPts val="1200"/>
              <a:buChar char="●"/>
            </a:pPr>
            <a:r>
              <a:rPr lang="en" sz="1200"/>
              <a:t>Robust radio – designers can target a line-of-sight range of as much as 100m. A frequency-hopping scheme makes a Bluetooth LE radio highly resistant to interference at its 2.4GHz licence-free band</a:t>
            </a:r>
            <a:endParaRPr sz="1200"/>
          </a:p>
          <a:p>
            <a:pPr indent="-304800" lvl="0" marL="457200" rtl="0">
              <a:spcBef>
                <a:spcPts val="0"/>
              </a:spcBef>
              <a:spcAft>
                <a:spcPts val="0"/>
              </a:spcAft>
              <a:buSzPts val="1200"/>
              <a:buChar char="●"/>
            </a:pPr>
            <a:r>
              <a:rPr lang="en" sz="1200"/>
              <a:t>Real-time operation – a connection between a node and a master device can be made, data transferred and the connection shut down, in just 3ms</a:t>
            </a:r>
            <a:endParaRPr sz="1200"/>
          </a:p>
          <a:p>
            <a:pPr indent="-304800" lvl="0" marL="457200" rtl="0">
              <a:spcBef>
                <a:spcPts val="0"/>
              </a:spcBef>
              <a:spcAft>
                <a:spcPts val="0"/>
              </a:spcAft>
              <a:buSzPts val="1200"/>
              <a:buChar char="●"/>
            </a:pPr>
            <a:r>
              <a:rPr lang="en" sz="1200"/>
              <a:t>Compatibility – Bluetooth is by far the best known personal area networking technology in the world, and is backed by all the main manufacturers of consumer devices.</a:t>
            </a:r>
            <a:endParaRPr sz="1200"/>
          </a:p>
          <a:p>
            <a:pPr indent="-304800" lvl="0" marL="457200" rtl="0">
              <a:spcBef>
                <a:spcPts val="0"/>
              </a:spcBef>
              <a:spcAft>
                <a:spcPts val="0"/>
              </a:spcAft>
              <a:buSzPts val="1200"/>
              <a:buChar char="●"/>
            </a:pPr>
            <a:r>
              <a:rPr lang="en" sz="1200"/>
              <a:t>Very low data rate and very low power. </a:t>
            </a:r>
            <a:endParaRPr sz="1200"/>
          </a:p>
          <a:p>
            <a:pPr indent="-304800" lvl="0" marL="457200" rtl="0">
              <a:spcBef>
                <a:spcPts val="0"/>
              </a:spcBef>
              <a:spcAft>
                <a:spcPts val="0"/>
              </a:spcAft>
              <a:buSzPts val="1200"/>
              <a:buChar char="●"/>
            </a:pPr>
            <a:r>
              <a:rPr lang="en" sz="1200"/>
              <a:t>These RF chips can run for years on an AA battery and so are used for things like heart rate sensors. </a:t>
            </a:r>
            <a:endParaRPr sz="1200"/>
          </a:p>
          <a:p>
            <a:pPr indent="-304800" lvl="0" marL="457200" rtl="0">
              <a:spcBef>
                <a:spcPts val="0"/>
              </a:spcBef>
              <a:spcAft>
                <a:spcPts val="0"/>
              </a:spcAft>
              <a:buSzPts val="1200"/>
              <a:buChar char="●"/>
            </a:pPr>
            <a:r>
              <a:rPr lang="en" sz="1200"/>
              <a:t>The data rate is quite low so only good for transferring a small amount of data such as sensor readings. Most devices are setup as peripherals and can only connect to one 'central' device, so no good for sensor networks. </a:t>
            </a:r>
            <a:endParaRPr sz="1200"/>
          </a:p>
          <a:p>
            <a:pPr indent="-304800" lvl="0" marL="457200" rtl="0">
              <a:spcBef>
                <a:spcPts val="0"/>
              </a:spcBef>
              <a:spcAft>
                <a:spcPts val="0"/>
              </a:spcAft>
              <a:buSzPts val="1200"/>
              <a:buChar char="●"/>
            </a:pPr>
            <a:r>
              <a:rPr lang="en" sz="1200"/>
              <a:t>Bluetooth low energy is supported by the latest mobile phones and laptops however. </a:t>
            </a:r>
            <a:endParaRPr sz="1200"/>
          </a:p>
          <a:p>
            <a:pPr indent="-304800" lvl="0" marL="457200" rtl="0">
              <a:spcBef>
                <a:spcPts val="0"/>
              </a:spcBef>
              <a:spcAft>
                <a:spcPts val="0"/>
              </a:spcAft>
              <a:buSzPts val="1200"/>
              <a:buChar char="●"/>
            </a:pPr>
            <a:r>
              <a:rPr lang="en" sz="1200"/>
              <a:t>Useful to enable control of a device using a phone or laptop, for example a LED lamp. (See redbearlab for some Arduino options)</a:t>
            </a:r>
            <a:endParaRPr sz="1200">
              <a:solidFill>
                <a:schemeClr val="dk1"/>
              </a:solidFill>
            </a:endParaRPr>
          </a:p>
          <a:p>
            <a:pPr indent="0" lvl="0" marL="0" rtl="0">
              <a:spcBef>
                <a:spcPts val="0"/>
              </a:spcBef>
              <a:spcAft>
                <a:spcPts val="0"/>
              </a:spcAft>
              <a:buNone/>
            </a:pPr>
            <a:r>
              <a:t/>
            </a:r>
            <a:endParaRPr sz="1200">
              <a:solidFill>
                <a:schemeClr val="dk1"/>
              </a:solidFill>
            </a:endParaRPr>
          </a:p>
          <a:p>
            <a:pPr indent="0" lvl="0" marL="0" rtl="0">
              <a:spcBef>
                <a:spcPts val="0"/>
              </a:spcBef>
              <a:spcAft>
                <a:spcPts val="0"/>
              </a:spcAft>
              <a:buClr>
                <a:schemeClr val="dk1"/>
              </a:buClr>
              <a:buSzPts val="1100"/>
              <a:buFont typeface="Arial"/>
              <a:buNone/>
            </a:pPr>
            <a:r>
              <a:rPr lang="en" sz="1200">
                <a:solidFill>
                  <a:schemeClr val="dk1"/>
                </a:solidFill>
              </a:rPr>
              <a:t>RF Signal Pros 		</a:t>
            </a:r>
            <a:endParaRPr sz="1200">
              <a:solidFill>
                <a:schemeClr val="dk1"/>
              </a:solidFill>
            </a:endParaRPr>
          </a:p>
          <a:p>
            <a:pPr indent="-304800" lvl="0" marL="457200" rtl="0">
              <a:spcBef>
                <a:spcPts val="0"/>
              </a:spcBef>
              <a:spcAft>
                <a:spcPts val="0"/>
              </a:spcAft>
              <a:buClr>
                <a:schemeClr val="dk1"/>
              </a:buClr>
              <a:buSzPts val="1200"/>
              <a:buChar char="●"/>
            </a:pPr>
            <a:r>
              <a:rPr lang="en" sz="1200">
                <a:solidFill>
                  <a:schemeClr val="dk1"/>
                </a:solidFill>
              </a:rPr>
              <a:t>Relatively long range, up to 20 miles when line-of-sight is possible</a:t>
            </a:r>
            <a:endParaRPr sz="1200">
              <a:solidFill>
                <a:schemeClr val="dk1"/>
              </a:solidFill>
            </a:endParaRPr>
          </a:p>
          <a:p>
            <a:pPr indent="-304800" lvl="0" marL="457200" rtl="0">
              <a:spcBef>
                <a:spcPts val="0"/>
              </a:spcBef>
              <a:spcAft>
                <a:spcPts val="0"/>
              </a:spcAft>
              <a:buClr>
                <a:schemeClr val="dk1"/>
              </a:buClr>
              <a:buSzPts val="1200"/>
              <a:buChar char="●"/>
            </a:pPr>
            <a:r>
              <a:rPr lang="en" sz="1200">
                <a:solidFill>
                  <a:schemeClr val="dk1"/>
                </a:solidFill>
              </a:rPr>
              <a:t>License-free operation (only for 802.11-based systems)</a:t>
            </a:r>
            <a:endParaRPr sz="1200">
              <a:solidFill>
                <a:schemeClr val="dk1"/>
              </a:solidFill>
            </a:endParaRPr>
          </a:p>
          <a:p>
            <a:pPr indent="-304800" lvl="0" marL="457200" rtl="0">
              <a:spcBef>
                <a:spcPts val="0"/>
              </a:spcBef>
              <a:spcAft>
                <a:spcPts val="0"/>
              </a:spcAft>
              <a:buClr>
                <a:schemeClr val="dk1"/>
              </a:buClr>
              <a:buSzPts val="1200"/>
              <a:buChar char="●"/>
            </a:pPr>
            <a:r>
              <a:rPr lang="en" sz="1200">
                <a:solidFill>
                  <a:schemeClr val="dk1"/>
                </a:solidFill>
              </a:rPr>
              <a:t>Good operation in haze and foggy conditions, except heavy rain causes poor performance</a:t>
            </a:r>
            <a:endParaRPr sz="1200">
              <a:solidFill>
                <a:schemeClr val="dk1"/>
              </a:solidFill>
            </a:endParaRPr>
          </a:p>
          <a:p>
            <a:pPr indent="-304800" lvl="0" marL="457200" rtl="0">
              <a:spcBef>
                <a:spcPts val="0"/>
              </a:spcBef>
              <a:spcAft>
                <a:spcPts val="0"/>
              </a:spcAft>
              <a:buClr>
                <a:schemeClr val="dk1"/>
              </a:buClr>
              <a:buSzPts val="1200"/>
              <a:buChar char="●"/>
            </a:pPr>
            <a:r>
              <a:rPr lang="en" sz="1200">
                <a:solidFill>
                  <a:schemeClr val="dk1"/>
                </a:solidFill>
              </a:rPr>
              <a:t>High data rate (54Mbit/s +) </a:t>
            </a:r>
            <a:endParaRPr sz="1200">
              <a:solidFill>
                <a:schemeClr val="dk1"/>
              </a:solidFill>
            </a:endParaRPr>
          </a:p>
          <a:p>
            <a:pPr indent="0" lvl="0" marL="0" rtl="0">
              <a:spcBef>
                <a:spcPts val="0"/>
              </a:spcBef>
              <a:spcAft>
                <a:spcPts val="0"/>
              </a:spcAft>
              <a:buClr>
                <a:schemeClr val="dk1"/>
              </a:buClr>
              <a:buSzPts val="1100"/>
              <a:buFont typeface="Arial"/>
              <a:buNone/>
            </a:pPr>
            <a:r>
              <a:t/>
            </a:r>
            <a:endParaRPr sz="1200">
              <a:solidFill>
                <a:schemeClr val="dk1"/>
              </a:solidFill>
            </a:endParaRPr>
          </a:p>
          <a:p>
            <a:pPr indent="0" lvl="0" marL="0" rtl="0">
              <a:spcBef>
                <a:spcPts val="0"/>
              </a:spcBef>
              <a:spcAft>
                <a:spcPts val="0"/>
              </a:spcAft>
              <a:buClr>
                <a:schemeClr val="dk1"/>
              </a:buClr>
              <a:buSzPts val="1100"/>
              <a:buFont typeface="Arial"/>
              <a:buNone/>
            </a:pPr>
            <a:r>
              <a:rPr lang="en" sz="1200">
                <a:solidFill>
                  <a:schemeClr val="dk1"/>
                </a:solidFill>
              </a:rPr>
              <a:t>RF Signal Cons</a:t>
            </a:r>
            <a:endParaRPr sz="1200">
              <a:solidFill>
                <a:schemeClr val="dk1"/>
              </a:solidFill>
            </a:endParaRPr>
          </a:p>
          <a:p>
            <a:pPr indent="-304800" lvl="0" marL="457200" rtl="0">
              <a:spcBef>
                <a:spcPts val="0"/>
              </a:spcBef>
              <a:spcAft>
                <a:spcPts val="0"/>
              </a:spcAft>
              <a:buClr>
                <a:schemeClr val="dk1"/>
              </a:buClr>
              <a:buSzPts val="1200"/>
              <a:buChar char="●"/>
            </a:pPr>
            <a:r>
              <a:rPr lang="en" sz="1200">
                <a:solidFill>
                  <a:schemeClr val="dk1"/>
                </a:solidFill>
              </a:rPr>
              <a:t>High potential for RF interference from other external RF-based systems</a:t>
            </a:r>
            <a:endParaRPr sz="1200">
              <a:solidFill>
                <a:schemeClr val="dk1"/>
              </a:solidFill>
            </a:endParaRPr>
          </a:p>
          <a:p>
            <a:pPr indent="-304800" lvl="0" marL="457200" rtl="0">
              <a:spcBef>
                <a:spcPts val="0"/>
              </a:spcBef>
              <a:spcAft>
                <a:spcPts val="0"/>
              </a:spcAft>
              <a:buClr>
                <a:schemeClr val="dk1"/>
              </a:buClr>
              <a:buSzPts val="1200"/>
              <a:buChar char="●"/>
            </a:pPr>
            <a:r>
              <a:rPr lang="en" sz="1200">
                <a:solidFill>
                  <a:schemeClr val="dk1"/>
                </a:solidFill>
              </a:rPr>
              <a:t>Lower throughput, up to the Mbps range</a:t>
            </a:r>
            <a:endParaRPr sz="1200">
              <a:solidFill>
                <a:schemeClr val="dk1"/>
              </a:solidFill>
            </a:endParaRPr>
          </a:p>
          <a:p>
            <a:pPr indent="-304800" lvl="0" marL="457200" rtl="0">
              <a:spcBef>
                <a:spcPts val="0"/>
              </a:spcBef>
              <a:spcAft>
                <a:spcPts val="0"/>
              </a:spcAft>
              <a:buClr>
                <a:schemeClr val="dk1"/>
              </a:buClr>
              <a:buSzPts val="1200"/>
              <a:buChar char="●"/>
            </a:pPr>
            <a:r>
              <a:rPr lang="en" sz="1200">
                <a:solidFill>
                  <a:schemeClr val="dk1"/>
                </a:solidFill>
              </a:rPr>
              <a:t>Limited security because of radio propagation to beyond the facilities</a:t>
            </a:r>
            <a:endParaRPr sz="1200">
              <a:solidFill>
                <a:schemeClr val="dk1"/>
              </a:solidFill>
            </a:endParaRPr>
          </a:p>
          <a:p>
            <a:pPr indent="-304800" lvl="0" marL="457200" rtl="0">
              <a:spcBef>
                <a:spcPts val="0"/>
              </a:spcBef>
              <a:spcAft>
                <a:spcPts val="0"/>
              </a:spcAft>
              <a:buClr>
                <a:schemeClr val="dk1"/>
              </a:buClr>
              <a:buSzPts val="1200"/>
              <a:buChar char="●"/>
            </a:pPr>
            <a:r>
              <a:rPr lang="en" sz="1200">
                <a:solidFill>
                  <a:schemeClr val="dk1"/>
                </a:solidFill>
              </a:rPr>
              <a:t>High power consumption</a:t>
            </a:r>
            <a:endParaRPr sz="1200">
              <a:solidFill>
                <a:schemeClr val="dk1"/>
              </a:solidFill>
            </a:endParaRPr>
          </a:p>
          <a:p>
            <a:pPr indent="-304800" lvl="0" marL="457200" rtl="0">
              <a:spcBef>
                <a:spcPts val="0"/>
              </a:spcBef>
              <a:spcAft>
                <a:spcPts val="0"/>
              </a:spcAft>
              <a:buClr>
                <a:schemeClr val="dk1"/>
              </a:buClr>
              <a:buSzPts val="1200"/>
              <a:buChar char="●"/>
            </a:pPr>
            <a:r>
              <a:rPr lang="en" sz="1200">
                <a:solidFill>
                  <a:schemeClr val="dk1"/>
                </a:solidFill>
              </a:rPr>
              <a:t>Used when you need to connect directly to the internet, such as an internet-of-things device, and have an external power source.</a:t>
            </a:r>
            <a:endParaRPr sz="1200">
              <a:solidFill>
                <a:schemeClr val="dk1"/>
              </a:solidFill>
            </a:endParaRPr>
          </a:p>
          <a:p>
            <a:pPr indent="0" lvl="0" marL="0" rtl="0">
              <a:spcBef>
                <a:spcPts val="0"/>
              </a:spcBef>
              <a:spcAft>
                <a:spcPts val="0"/>
              </a:spcAft>
              <a:buClr>
                <a:schemeClr val="dk1"/>
              </a:buClr>
              <a:buSzPts val="1100"/>
              <a:buFont typeface="Arial"/>
              <a:buNone/>
            </a:pPr>
            <a:r>
              <a:t/>
            </a:r>
            <a:endParaRPr b="1" sz="1800">
              <a:solidFill>
                <a:schemeClr val="dk1"/>
              </a:solidFill>
            </a:endParaRPr>
          </a:p>
          <a:p>
            <a:pPr indent="0" lvl="0" marL="0" rtl="0">
              <a:spcBef>
                <a:spcPts val="0"/>
              </a:spcBef>
              <a:spcAft>
                <a:spcPts val="0"/>
              </a:spcAft>
              <a:buClr>
                <a:schemeClr val="dk1"/>
              </a:buClr>
              <a:buSzPts val="1100"/>
              <a:buFont typeface="Arial"/>
              <a:buNone/>
            </a:pPr>
            <a:r>
              <a:rPr lang="en">
                <a:solidFill>
                  <a:schemeClr val="dk1"/>
                </a:solidFill>
              </a:rPr>
              <a:t>Naghian, S., "Mesh vs. point-to-multipoint topology: a coverage and spectrum efficiency comparison," in </a:t>
            </a:r>
            <a:r>
              <a:rPr i="1" lang="en">
                <a:solidFill>
                  <a:schemeClr val="dk1"/>
                </a:solidFill>
              </a:rPr>
              <a:t>Personal, Indoor and Mobile Radio Communications, 2004. PIMRC 2004. 15th IEEE International Symposium on</a:t>
            </a:r>
            <a:r>
              <a:rPr lang="en">
                <a:solidFill>
                  <a:schemeClr val="dk1"/>
                </a:solidFill>
              </a:rPr>
              <a:t> , vol.2, no., pp.1048-1051 Vol.2, 5-8 Sept. 2004</a:t>
            </a:r>
            <a:endParaRPr>
              <a:solidFill>
                <a:schemeClr val="dk1"/>
              </a:solidFill>
            </a:endParaRPr>
          </a:p>
          <a:p>
            <a:pPr indent="0" lvl="0" marL="0" rtl="0">
              <a:spcBef>
                <a:spcPts val="0"/>
              </a:spcBef>
              <a:spcAft>
                <a:spcPts val="0"/>
              </a:spcAft>
              <a:buClr>
                <a:schemeClr val="dk1"/>
              </a:buClr>
              <a:buSzPts val="1100"/>
              <a:buFont typeface="Arial"/>
              <a:buNone/>
            </a:pPr>
            <a:r>
              <a:rPr lang="en">
                <a:solidFill>
                  <a:schemeClr val="dk1"/>
                </a:solidFill>
              </a:rPr>
              <a:t>doi: 10.1109/PIMRC.2004.1373858</a:t>
            </a:r>
            <a:endParaRPr>
              <a:solidFill>
                <a:schemeClr val="dk1"/>
              </a:solidFill>
            </a:endParaRPr>
          </a:p>
          <a:p>
            <a:pPr indent="0" lvl="0" marL="0" rtl="0">
              <a:spcBef>
                <a:spcPts val="0"/>
              </a:spcBef>
              <a:spcAft>
                <a:spcPts val="0"/>
              </a:spcAft>
              <a:buClr>
                <a:schemeClr val="dk1"/>
              </a:buClr>
              <a:buSzPts val="1100"/>
              <a:buFont typeface="Arial"/>
              <a:buNone/>
            </a:pPr>
            <a:r>
              <a:rPr lang="en">
                <a:solidFill>
                  <a:schemeClr val="dk1"/>
                </a:solidFill>
              </a:rPr>
              <a:t>URL: </a:t>
            </a:r>
            <a:r>
              <a:rPr lang="en" u="sng">
                <a:solidFill>
                  <a:schemeClr val="hlink"/>
                </a:solidFill>
                <a:hlinkClick r:id="rId2"/>
              </a:rPr>
              <a:t>http://ieeexplore.ieee.org/stamp/stamp.jsp?tp=&amp;arnumber=1373858&amp;isnumber=29981</a:t>
            </a:r>
            <a:endParaRPr b="1" sz="1800">
              <a:solidFill>
                <a:schemeClr val="dk1"/>
              </a:solidFill>
            </a:endParaRPr>
          </a:p>
          <a:p>
            <a:pPr indent="0" lvl="0" marL="0" rtl="0">
              <a:spcBef>
                <a:spcPts val="0"/>
              </a:spcBef>
              <a:spcAft>
                <a:spcPts val="0"/>
              </a:spcAft>
              <a:buClr>
                <a:schemeClr val="dk1"/>
              </a:buClr>
              <a:buSzPts val="1100"/>
              <a:buFont typeface="Arial"/>
              <a:buNone/>
            </a:pPr>
            <a:r>
              <a:rPr b="1" lang="en" sz="1800">
                <a:solidFill>
                  <a:schemeClr val="dk1"/>
                </a:solidFill>
              </a:rPr>
              <a:t>Mesh:</a:t>
            </a:r>
            <a:endParaRPr/>
          </a:p>
          <a:p>
            <a:pPr indent="-304800" lvl="0" marL="457200" rtl="0">
              <a:spcBef>
                <a:spcPts val="0"/>
              </a:spcBef>
              <a:spcAft>
                <a:spcPts val="0"/>
              </a:spcAft>
              <a:buSzPts val="1200"/>
              <a:buChar char="●"/>
            </a:pPr>
            <a:r>
              <a:rPr lang="en" sz="1200"/>
              <a:t>At the same time that every new node increases the coverage for potential newcomers, the existing can he optimized. </a:t>
            </a:r>
            <a:endParaRPr sz="1200"/>
          </a:p>
          <a:p>
            <a:pPr indent="-304800" lvl="0" marL="457200" rtl="0">
              <a:spcBef>
                <a:spcPts val="0"/>
              </a:spcBef>
              <a:spcAft>
                <a:spcPts val="0"/>
              </a:spcAft>
              <a:buSzPts val="1200"/>
              <a:buChar char="●"/>
            </a:pPr>
            <a:r>
              <a:rPr lang="en" sz="1200"/>
              <a:t>When the network becomes denser the hop lengths will, on average, become shorter because more multihop connections can be applied. </a:t>
            </a:r>
            <a:endParaRPr sz="1200"/>
          </a:p>
          <a:p>
            <a:pPr indent="-304800" lvl="0" marL="457200" rtl="0">
              <a:spcBef>
                <a:spcPts val="0"/>
              </a:spcBef>
              <a:spcAft>
                <a:spcPts val="0"/>
              </a:spcAft>
              <a:buSzPts val="1200"/>
              <a:buChar char="●"/>
            </a:pPr>
            <a:r>
              <a:rPr lang="en" sz="1200"/>
              <a:t>As a consequence, transmit power levels can be decreased accordingly or the modulation method can he changed to increase hop capacity.</a:t>
            </a:r>
            <a:endParaRPr sz="1200"/>
          </a:p>
          <a:p>
            <a:pPr indent="-304800" lvl="0" marL="457200" rtl="0">
              <a:spcBef>
                <a:spcPts val="0"/>
              </a:spcBef>
              <a:spcAft>
                <a:spcPts val="0"/>
              </a:spcAft>
              <a:buSzPts val="1200"/>
              <a:buChar char="●"/>
            </a:pPr>
            <a:r>
              <a:rPr lang="en" sz="1200"/>
              <a:t>Theoretically, in a mesh topology, the coverage probability increases rapidly as the number of nodes in the mesh cluster increases and makes the turning up of new low loss paths more and more probable for new nodes. </a:t>
            </a:r>
            <a:endParaRPr sz="1200"/>
          </a:p>
          <a:p>
            <a:pPr indent="-304800" lvl="0" marL="457200" rtl="0">
              <a:spcBef>
                <a:spcPts val="0"/>
              </a:spcBef>
              <a:spcAft>
                <a:spcPts val="0"/>
              </a:spcAft>
              <a:buSzPts val="1200"/>
              <a:buChar char="●"/>
            </a:pPr>
            <a:r>
              <a:rPr lang="en" sz="1200"/>
              <a:t>In reality, the probability of reliable link between any two points is not typically equal but depends on  sed system parameters; transmit power, antenna gains and receiver sensitivity. </a:t>
            </a:r>
            <a:endParaRPr sz="1200"/>
          </a:p>
          <a:p>
            <a:pPr indent="-304800" lvl="0" marL="457200" rtl="0">
              <a:spcBef>
                <a:spcPts val="0"/>
              </a:spcBef>
              <a:spcAft>
                <a:spcPts val="0"/>
              </a:spcAft>
              <a:buSzPts val="1200"/>
              <a:buChar char="●"/>
            </a:pPr>
            <a:r>
              <a:rPr lang="en" sz="1200"/>
              <a:t>It is also affected by the  ttenuation of a link depending on distance between the two points and antennas heights. </a:t>
            </a:r>
            <a:endParaRPr sz="1200"/>
          </a:p>
          <a:p>
            <a:pPr indent="0" lvl="0" marL="0" rtl="0">
              <a:spcBef>
                <a:spcPts val="0"/>
              </a:spcBef>
              <a:spcAft>
                <a:spcPts val="0"/>
              </a:spcAft>
              <a:buNone/>
            </a:pPr>
            <a:r>
              <a:t/>
            </a:r>
            <a:endParaRPr sz="1200"/>
          </a:p>
          <a:p>
            <a:pPr indent="0" lvl="0" marL="0" rtl="0">
              <a:spcBef>
                <a:spcPts val="0"/>
              </a:spcBef>
              <a:spcAft>
                <a:spcPts val="0"/>
              </a:spcAft>
              <a:buNone/>
            </a:pPr>
            <a:r>
              <a:rPr b="1" lang="en" sz="1800"/>
              <a:t>PTP:</a:t>
            </a:r>
            <a:endParaRPr b="1" sz="1800"/>
          </a:p>
          <a:p>
            <a:pPr indent="-304800" lvl="0" marL="457200" rtl="0">
              <a:spcBef>
                <a:spcPts val="0"/>
              </a:spcBef>
              <a:spcAft>
                <a:spcPts val="0"/>
              </a:spcAft>
              <a:buSzPts val="1200"/>
              <a:buChar char="●"/>
            </a:pPr>
            <a:r>
              <a:rPr lang="en" sz="1200"/>
              <a:t>Direct connection</a:t>
            </a:r>
            <a:endParaRPr sz="1200"/>
          </a:p>
          <a:p>
            <a:pPr indent="-304800" lvl="0" marL="457200" rtl="0">
              <a:spcBef>
                <a:spcPts val="0"/>
              </a:spcBef>
              <a:spcAft>
                <a:spcPts val="0"/>
              </a:spcAft>
              <a:buSzPts val="1200"/>
              <a:buChar char="●"/>
            </a:pPr>
            <a:r>
              <a:rPr lang="en" sz="1200"/>
              <a:t>Use all bandwidth until the hops begin to get farther.</a:t>
            </a:r>
            <a:endParaRPr sz="1200"/>
          </a:p>
          <a:p>
            <a:pPr indent="-304800" lvl="0" marL="457200" rtl="0">
              <a:spcBef>
                <a:spcPts val="0"/>
              </a:spcBef>
              <a:spcAft>
                <a:spcPts val="0"/>
              </a:spcAft>
              <a:buSzPts val="1200"/>
              <a:buChar char="●"/>
            </a:pPr>
            <a:r>
              <a:rPr lang="en" sz="1200"/>
              <a:t>Transmission through objects</a:t>
            </a:r>
            <a:endParaRPr sz="1200"/>
          </a:p>
          <a:p>
            <a:pPr indent="-304800" lvl="0" marL="457200" rtl="0">
              <a:spcBef>
                <a:spcPts val="0"/>
              </a:spcBef>
              <a:spcAft>
                <a:spcPts val="0"/>
              </a:spcAft>
              <a:buSzPts val="1200"/>
              <a:buChar char="●"/>
            </a:pPr>
            <a:r>
              <a:rPr lang="en" sz="1200"/>
              <a:t>USB style</a:t>
            </a:r>
            <a:endParaRPr sz="1200"/>
          </a:p>
          <a:p>
            <a:pPr indent="-304800" lvl="0" marL="457200" rtl="0">
              <a:spcBef>
                <a:spcPts val="0"/>
              </a:spcBef>
              <a:spcAft>
                <a:spcPts val="0"/>
              </a:spcAft>
              <a:buSzPts val="1200"/>
              <a:buChar char="●"/>
            </a:pPr>
            <a:r>
              <a:rPr lang="en" sz="1200"/>
              <a:t>1 connection between 2 nodes</a:t>
            </a:r>
            <a:endParaRPr sz="1200"/>
          </a:p>
          <a:p>
            <a:pPr indent="0" lvl="0" marL="0" rtl="0">
              <a:spcBef>
                <a:spcPts val="0"/>
              </a:spcBef>
              <a:spcAft>
                <a:spcPts val="0"/>
              </a:spcAft>
              <a:buClr>
                <a:schemeClr val="dk1"/>
              </a:buClr>
              <a:buSzPts val="1100"/>
              <a:buFont typeface="Arial"/>
              <a:buNone/>
            </a:pPr>
            <a:r>
              <a:t/>
            </a:r>
            <a:endParaRPr b="1" sz="1800">
              <a:solidFill>
                <a:schemeClr val="dk1"/>
              </a:solidFill>
            </a:endParaRPr>
          </a:p>
          <a:p>
            <a:pPr indent="0" lvl="0" marL="0" rtl="0">
              <a:spcBef>
                <a:spcPts val="0"/>
              </a:spcBef>
              <a:spcAft>
                <a:spcPts val="0"/>
              </a:spcAft>
              <a:buClr>
                <a:schemeClr val="dk1"/>
              </a:buClr>
              <a:buSzPts val="1100"/>
              <a:buFont typeface="Arial"/>
              <a:buNone/>
            </a:pPr>
            <a:r>
              <a:t/>
            </a:r>
            <a:endParaRPr b="1" sz="1800">
              <a:solidFill>
                <a:schemeClr val="dk1"/>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75" name="Shape 1575"/>
        <p:cNvGrpSpPr/>
        <p:nvPr/>
      </p:nvGrpSpPr>
      <p:grpSpPr>
        <a:xfrm>
          <a:off x="0" y="0"/>
          <a:ext cx="0" cy="0"/>
          <a:chOff x="0" y="0"/>
          <a:chExt cx="0" cy="0"/>
        </a:xfrm>
      </p:grpSpPr>
      <p:sp>
        <p:nvSpPr>
          <p:cNvPr id="1576" name="Shape 1576"/>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1577" name="Shape 157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Clr>
                <a:schemeClr val="dk1"/>
              </a:buClr>
              <a:buSzPts val="1100"/>
              <a:buFont typeface="Arial"/>
              <a:buNone/>
            </a:pPr>
            <a:r>
              <a:rPr b="1" lang="en" sz="1800">
                <a:solidFill>
                  <a:schemeClr val="dk1"/>
                </a:solidFill>
              </a:rPr>
              <a:t>M</a:t>
            </a:r>
            <a:endParaRPr b="1" sz="1800">
              <a:solidFill>
                <a:schemeClr val="dk1"/>
              </a:solidFill>
            </a:endParaRPr>
          </a:p>
          <a:p>
            <a:pPr indent="0" lvl="0" marL="0">
              <a:spcBef>
                <a:spcPts val="0"/>
              </a:spcBef>
              <a:spcAft>
                <a:spcPts val="0"/>
              </a:spcAft>
              <a:buClr>
                <a:schemeClr val="dk1"/>
              </a:buClr>
              <a:buSzPts val="1100"/>
              <a:buFont typeface="Arial"/>
              <a:buNone/>
            </a:pPr>
            <a:r>
              <a:rPr lang="en" sz="1200">
                <a:solidFill>
                  <a:schemeClr val="dk1"/>
                </a:solidFill>
              </a:rPr>
              <a:t>To light our device, we decided on using Cree XLamp LEDs.</a:t>
            </a:r>
            <a:endParaRPr sz="1200">
              <a:solidFill>
                <a:schemeClr val="dk1"/>
              </a:solidFill>
            </a:endParaRPr>
          </a:p>
          <a:p>
            <a:pPr indent="0" lvl="0" marL="0">
              <a:spcBef>
                <a:spcPts val="0"/>
              </a:spcBef>
              <a:spcAft>
                <a:spcPts val="0"/>
              </a:spcAft>
              <a:buClr>
                <a:schemeClr val="dk1"/>
              </a:buClr>
              <a:buSzPts val="1100"/>
              <a:buFont typeface="Arial"/>
              <a:buNone/>
            </a:pPr>
            <a:r>
              <a:rPr lang="en" sz="1200">
                <a:solidFill>
                  <a:schemeClr val="dk1"/>
                </a:solidFill>
              </a:rPr>
              <a:t>They have a high light output, maximum power efficiency, and a very long life span (if left on for 24 hrs/day will last over </a:t>
            </a:r>
            <a:r>
              <a:rPr lang="en">
                <a:solidFill>
                  <a:schemeClr val="dk1"/>
                </a:solidFill>
              </a:rPr>
              <a:t>5 years</a:t>
            </a:r>
            <a:r>
              <a:rPr lang="en" sz="1200">
                <a:solidFill>
                  <a:schemeClr val="dk1"/>
                </a:solidFill>
              </a:rPr>
              <a:t>)</a:t>
            </a:r>
            <a:endParaRPr sz="1200">
              <a:solidFill>
                <a:schemeClr val="dk1"/>
              </a:solidFill>
            </a:endParaRPr>
          </a:p>
          <a:p>
            <a:pPr indent="0" lvl="0" marL="0">
              <a:spcBef>
                <a:spcPts val="0"/>
              </a:spcBef>
              <a:spcAft>
                <a:spcPts val="0"/>
              </a:spcAft>
              <a:buClr>
                <a:schemeClr val="dk1"/>
              </a:buClr>
              <a:buSzPts val="1100"/>
              <a:buFont typeface="Arial"/>
              <a:buNone/>
            </a:pPr>
            <a:r>
              <a:t/>
            </a:r>
            <a:endParaRPr sz="1200">
              <a:solidFill>
                <a:schemeClr val="dk1"/>
              </a:solidFill>
            </a:endParaRPr>
          </a:p>
          <a:p>
            <a:pPr indent="0" lvl="0" marL="0">
              <a:spcBef>
                <a:spcPts val="0"/>
              </a:spcBef>
              <a:spcAft>
                <a:spcPts val="0"/>
              </a:spcAft>
              <a:buClr>
                <a:schemeClr val="dk1"/>
              </a:buClr>
              <a:buSzPts val="1100"/>
              <a:buFont typeface="Arial"/>
              <a:buNone/>
            </a:pPr>
            <a:r>
              <a:rPr lang="en" sz="1200">
                <a:solidFill>
                  <a:schemeClr val="dk1"/>
                </a:solidFill>
              </a:rPr>
              <a:t>Another option we were considering was using tri-color LEDs. These would provide us with colors other than white which could be used to distinguish attack lines between different trucks, However, the tri-color LEDs proved to use too much power for our budget and constraints so we opted with the more efficient and brighter CREE LEDs.</a:t>
            </a:r>
            <a:endParaRPr sz="1200">
              <a:solidFill>
                <a:schemeClr val="dk1"/>
              </a:solidFill>
            </a:endParaRPr>
          </a:p>
          <a:p>
            <a:pPr indent="0" lvl="0" marL="0">
              <a:spcBef>
                <a:spcPts val="0"/>
              </a:spcBef>
              <a:spcAft>
                <a:spcPts val="0"/>
              </a:spcAft>
              <a:buClr>
                <a:schemeClr val="dk1"/>
              </a:buClr>
              <a:buSzPts val="1100"/>
              <a:buFont typeface="Arial"/>
              <a:buNone/>
            </a:pPr>
            <a:r>
              <a:t/>
            </a:r>
            <a:endParaRPr sz="1200">
              <a:solidFill>
                <a:schemeClr val="dk1"/>
              </a:solidFill>
            </a:endParaRPr>
          </a:p>
          <a:p>
            <a:pPr indent="0" lvl="0" marL="0">
              <a:spcBef>
                <a:spcPts val="0"/>
              </a:spcBef>
              <a:spcAft>
                <a:spcPts val="0"/>
              </a:spcAft>
              <a:buClr>
                <a:schemeClr val="dk1"/>
              </a:buClr>
              <a:buSzPts val="1100"/>
              <a:buFont typeface="Arial"/>
              <a:buNone/>
            </a:pPr>
            <a:r>
              <a:rPr lang="en">
                <a:solidFill>
                  <a:schemeClr val="dk1"/>
                </a:solidFill>
              </a:rPr>
              <a:t>The light can be lit for only a fraction of the time also to save even more power. Our device blinks steadily to provide visibility and blinks at a faster rate to signify that a coupler panic button somewhere on the line has been set.  </a:t>
            </a:r>
            <a:endParaRPr sz="1200">
              <a:solidFill>
                <a:schemeClr val="dk1"/>
              </a:solidFill>
            </a:endParaRPr>
          </a:p>
          <a:p>
            <a:pPr indent="0" lvl="0" marL="0" rtl="0">
              <a:spcBef>
                <a:spcPts val="0"/>
              </a:spcBef>
              <a:spcAft>
                <a:spcPts val="0"/>
              </a:spcAft>
              <a:buClr>
                <a:schemeClr val="dk1"/>
              </a:buClr>
              <a:buSzPts val="1100"/>
              <a:buFont typeface="Arial"/>
              <a:buNone/>
            </a:pPr>
            <a:r>
              <a:t/>
            </a:r>
            <a:endParaRPr b="1" sz="1800">
              <a:solidFill>
                <a:schemeClr val="dk1"/>
              </a:solidFill>
            </a:endParaRPr>
          </a:p>
          <a:p>
            <a:pPr indent="0" lvl="0" marL="0" rtl="0">
              <a:spcBef>
                <a:spcPts val="0"/>
              </a:spcBef>
              <a:spcAft>
                <a:spcPts val="0"/>
              </a:spcAft>
              <a:buNone/>
            </a:pPr>
            <a:r>
              <a:rPr lang="en"/>
              <a:t>CREE LED 	- Very bright, long term luminous intensity and long life span (typically around 25k hours until &lt; 70% intensity) &lt;- over 5 years if 24hrs/day</a:t>
            </a:r>
            <a:endParaRPr/>
          </a:p>
          <a:p>
            <a:pPr indent="0" lvl="0" marL="0" rtl="0">
              <a:spcBef>
                <a:spcPts val="0"/>
              </a:spcBef>
              <a:spcAft>
                <a:spcPts val="0"/>
              </a:spcAft>
              <a:buNone/>
            </a:pPr>
            <a:r>
              <a:rPr lang="en"/>
              <a:t>Tri-Color LED 	- Multiple colors can be used to distinguish hoses from various trucks (can also make secondary colors by switching quickly between colors)</a:t>
            </a:r>
            <a:endParaRPr/>
          </a:p>
          <a:p>
            <a:pPr indent="0" lvl="0" marL="0" rtl="0">
              <a:spcBef>
                <a:spcPts val="0"/>
              </a:spcBef>
              <a:spcAft>
                <a:spcPts val="0"/>
              </a:spcAft>
              <a:buNone/>
            </a:pPr>
            <a:r>
              <a:rPr lang="en"/>
              <a:t>Neon Lamp 	- Very low power consumption, very long life span (upwards of 10 years)</a:t>
            </a:r>
            <a:endParaRPr/>
          </a:p>
          <a:p>
            <a:pPr indent="0" lvl="0" marL="0" rtl="0">
              <a:spcBef>
                <a:spcPts val="0"/>
              </a:spcBef>
              <a:spcAft>
                <a:spcPts val="0"/>
              </a:spcAft>
              <a:buNone/>
            </a:pPr>
            <a:r>
              <a:rPr lang="en"/>
              <a:t>Laser 		- Focused beam, smoke in environment makes laser more visible because it bounces off particles in air</a:t>
            </a:r>
            <a:endParaRPr/>
          </a:p>
          <a:p>
            <a:pPr indent="0" lvl="0" marL="0" rtl="0">
              <a:spcBef>
                <a:spcPts val="0"/>
              </a:spcBef>
              <a:spcAft>
                <a:spcPts val="0"/>
              </a:spcAft>
              <a:buNone/>
            </a:pPr>
            <a:r>
              <a:t/>
            </a:r>
            <a:endParaRPr/>
          </a:p>
          <a:p>
            <a:pPr indent="0" lvl="0" marL="0" rtl="0">
              <a:spcBef>
                <a:spcPts val="0"/>
              </a:spcBef>
              <a:spcAft>
                <a:spcPts val="0"/>
              </a:spcAft>
              <a:buNone/>
            </a:pPr>
            <a:r>
              <a:rPr lang="en"/>
              <a:t>If we must choose only one color, we will probably use green because it is in the center of the human visibility spectrum and our eyes are most sensitive to it. Also nothing else in the surrounding area should be emitting any green light (fire = red)</a:t>
            </a:r>
            <a:endParaRPr/>
          </a:p>
          <a:p>
            <a:pPr indent="0" lvl="0" marL="0" rtl="0">
              <a:spcBef>
                <a:spcPts val="0"/>
              </a:spcBef>
              <a:spcAft>
                <a:spcPts val="0"/>
              </a:spcAft>
              <a:buNone/>
            </a:pPr>
            <a:r>
              <a:t/>
            </a:r>
            <a:endParaRPr/>
          </a:p>
          <a:p>
            <a:pPr indent="0" lvl="0" marL="0" rtl="0">
              <a:spcBef>
                <a:spcPts val="0"/>
              </a:spcBef>
              <a:spcAft>
                <a:spcPts val="0"/>
              </a:spcAft>
              <a:buNone/>
            </a:pPr>
            <a:r>
              <a:rPr lang="en"/>
              <a:t>Also if one color, we can distinguish between the trucks by blinking different patterns</a:t>
            </a:r>
            <a:endParaRPr/>
          </a:p>
          <a:p>
            <a:pPr indent="0" lvl="0" marL="0" rtl="0">
              <a:spcBef>
                <a:spcPts val="0"/>
              </a:spcBef>
              <a:spcAft>
                <a:spcPts val="0"/>
              </a:spcAft>
              <a:buClr>
                <a:schemeClr val="dk1"/>
              </a:buClr>
              <a:buSzPts val="1100"/>
              <a:buFont typeface="Arial"/>
              <a:buNone/>
            </a:pPr>
            <a:r>
              <a:t/>
            </a:r>
            <a:endParaRPr/>
          </a:p>
          <a:p>
            <a:pPr indent="0" lvl="0" marL="0" rtl="0">
              <a:spcBef>
                <a:spcPts val="0"/>
              </a:spcBef>
              <a:spcAft>
                <a:spcPts val="0"/>
              </a:spcAft>
              <a:buNone/>
            </a:pPr>
            <a:r>
              <a:t/>
            </a:r>
            <a:endParaRPr/>
          </a:p>
          <a:p>
            <a:pPr indent="0" lvl="0" marL="0" rtl="0">
              <a:spcBef>
                <a:spcPts val="0"/>
              </a:spcBef>
              <a:spcAft>
                <a:spcPts val="0"/>
              </a:spcAft>
              <a:buClr>
                <a:schemeClr val="dk1"/>
              </a:buClr>
              <a:buSzPts val="1100"/>
              <a:buFont typeface="Arial"/>
              <a:buNone/>
            </a:pPr>
            <a:r>
              <a:rPr lang="en" u="sng">
                <a:solidFill>
                  <a:schemeClr val="hlink"/>
                </a:solidFill>
                <a:hlinkClick r:id="rId2"/>
              </a:rPr>
              <a:t>http://www.damngeeky.com/2012/10/18/6301/arrow-gas-mask-with-laser-guided-sign-shows-exit-path-in-dense-smoke.html</a:t>
            </a:r>
            <a:endParaRPr/>
          </a:p>
          <a:p>
            <a:pPr indent="0" lvl="0" marL="0" rtl="0">
              <a:spcBef>
                <a:spcPts val="0"/>
              </a:spcBef>
              <a:spcAft>
                <a:spcPts val="0"/>
              </a:spcAft>
              <a:buNone/>
            </a:pPr>
            <a:r>
              <a:rPr lang="en"/>
              <a:t>http://florin.myip.org/blog/how-build-small-laser-can-burn-things</a:t>
            </a:r>
            <a:endParaRPr/>
          </a:p>
          <a:p>
            <a:pPr indent="0" lvl="0" marL="0" rtl="0">
              <a:spcBef>
                <a:spcPts val="0"/>
              </a:spcBef>
              <a:spcAft>
                <a:spcPts val="0"/>
              </a:spcAft>
              <a:buNone/>
            </a:pPr>
            <a:r>
              <a:rPr lang="en"/>
              <a:t>http://www.extremetech.com/electronics/143672-cree-releases-landmark-200-lumen-per-watt-led</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83" name="Shape 1583"/>
        <p:cNvGrpSpPr/>
        <p:nvPr/>
      </p:nvGrpSpPr>
      <p:grpSpPr>
        <a:xfrm>
          <a:off x="0" y="0"/>
          <a:ext cx="0" cy="0"/>
          <a:chOff x="0" y="0"/>
          <a:chExt cx="0" cy="0"/>
        </a:xfrm>
      </p:grpSpPr>
      <p:sp>
        <p:nvSpPr>
          <p:cNvPr id="1584" name="Shape 1584"/>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1585" name="Shape 158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b="1" lang="en" sz="1800">
                <a:solidFill>
                  <a:schemeClr val="dk1"/>
                </a:solidFill>
              </a:rPr>
              <a:t>N</a:t>
            </a:r>
            <a:endParaRPr b="1" sz="1800">
              <a:solidFill>
                <a:schemeClr val="dk1"/>
              </a:solidFill>
            </a:endParaRPr>
          </a:p>
          <a:p>
            <a:pPr indent="0" lvl="0" marL="0" rtl="0">
              <a:spcBef>
                <a:spcPts val="0"/>
              </a:spcBef>
              <a:spcAft>
                <a:spcPts val="0"/>
              </a:spcAft>
              <a:buNone/>
            </a:pPr>
            <a:r>
              <a:rPr lang="en" sz="1050">
                <a:solidFill>
                  <a:srgbClr val="404040"/>
                </a:solidFill>
                <a:highlight>
                  <a:schemeClr val="lt1"/>
                </a:highlight>
              </a:rPr>
              <a:t>long life span since there are no moving parts or materials which must be replenished</a:t>
            </a:r>
            <a:endParaRPr sz="1050">
              <a:solidFill>
                <a:srgbClr val="404040"/>
              </a:solidFill>
              <a:highlight>
                <a:schemeClr val="lt1"/>
              </a:highlight>
            </a:endParaRPr>
          </a:p>
          <a:p>
            <a:pPr indent="0" lvl="0" marL="0" rtl="0">
              <a:spcBef>
                <a:spcPts val="0"/>
              </a:spcBef>
              <a:spcAft>
                <a:spcPts val="0"/>
              </a:spcAft>
              <a:buClr>
                <a:schemeClr val="dk1"/>
              </a:buClr>
              <a:buSzPts val="1100"/>
              <a:buFont typeface="Arial"/>
              <a:buNone/>
            </a:pPr>
            <a:r>
              <a:t/>
            </a:r>
            <a:endParaRPr sz="1050">
              <a:solidFill>
                <a:srgbClr val="404040"/>
              </a:solidFill>
              <a:highlight>
                <a:schemeClr val="lt1"/>
              </a:highlight>
            </a:endParaRPr>
          </a:p>
          <a:p>
            <a:pPr indent="0" lvl="0" marL="0" rtl="0">
              <a:spcBef>
                <a:spcPts val="0"/>
              </a:spcBef>
              <a:spcAft>
                <a:spcPts val="0"/>
              </a:spcAft>
              <a:buNone/>
            </a:pPr>
            <a:r>
              <a:rPr lang="en"/>
              <a:t>Piezoelectric -</a:t>
            </a:r>
            <a:r>
              <a:rPr lang="en" sz="1050">
                <a:solidFill>
                  <a:srgbClr val="333333"/>
                </a:solidFill>
                <a:latin typeface="Calibri"/>
                <a:ea typeface="Calibri"/>
                <a:cs typeface="Calibri"/>
                <a:sym typeface="Calibri"/>
              </a:rPr>
              <a:t> Mechanically deforming a piezo crystal with tension or pressure generates electrical charges that can be measured as voltage on the electrodes of the piezo element.</a:t>
            </a:r>
            <a:endParaRPr/>
          </a:p>
          <a:p>
            <a:pPr indent="0" lvl="0" marL="0" rtl="0">
              <a:spcBef>
                <a:spcPts val="0"/>
              </a:spcBef>
              <a:spcAft>
                <a:spcPts val="0"/>
              </a:spcAft>
              <a:buNone/>
            </a:pPr>
            <a:r>
              <a:rPr lang="en"/>
              <a:t>		Resilient, resistant to high temperatures</a:t>
            </a:r>
            <a:endParaRPr/>
          </a:p>
          <a:p>
            <a:pPr indent="0" lvl="0" marL="0" rtl="0">
              <a:spcBef>
                <a:spcPts val="0"/>
              </a:spcBef>
              <a:spcAft>
                <a:spcPts val="0"/>
              </a:spcAft>
              <a:buNone/>
            </a:pPr>
            <a:r>
              <a:t/>
            </a:r>
            <a:endParaRPr/>
          </a:p>
          <a:p>
            <a:pPr indent="0" lvl="0" marL="0" rtl="0">
              <a:spcBef>
                <a:spcPts val="0"/>
              </a:spcBef>
              <a:spcAft>
                <a:spcPts val="0"/>
              </a:spcAft>
              <a:buNone/>
            </a:pPr>
            <a:r>
              <a:rPr lang="en"/>
              <a:t>Thermoelectric power is the  c</a:t>
            </a:r>
            <a:r>
              <a:rPr lang="en" sz="1050">
                <a:solidFill>
                  <a:srgbClr val="404040"/>
                </a:solidFill>
                <a:highlight>
                  <a:srgbClr val="FFFFFF"/>
                </a:highlight>
              </a:rPr>
              <a:t>onversion of a temperature differential directly into electrical power. Thermoelectric power results primarily from two physical effects: the </a:t>
            </a:r>
            <a:r>
              <a:rPr lang="en" sz="1050">
                <a:solidFill>
                  <a:srgbClr val="F7931D"/>
                </a:solidFill>
                <a:highlight>
                  <a:srgbClr val="FFFFFF"/>
                </a:highlight>
                <a:uFill>
                  <a:noFill/>
                </a:uFill>
                <a:hlinkClick r:id="rId2"/>
              </a:rPr>
              <a:t>Seebeck effect</a:t>
            </a:r>
            <a:r>
              <a:rPr lang="en" sz="1050">
                <a:solidFill>
                  <a:srgbClr val="404040"/>
                </a:solidFill>
                <a:highlight>
                  <a:srgbClr val="FFFFFF"/>
                </a:highlight>
              </a:rPr>
              <a:t>, and </a:t>
            </a:r>
            <a:r>
              <a:rPr lang="en" sz="1050">
                <a:solidFill>
                  <a:srgbClr val="F7931D"/>
                </a:solidFill>
                <a:highlight>
                  <a:srgbClr val="FFFFFF"/>
                </a:highlight>
                <a:uFill>
                  <a:noFill/>
                </a:uFill>
                <a:hlinkClick r:id="rId3"/>
              </a:rPr>
              <a:t>Peltier effect</a:t>
            </a:r>
            <a:r>
              <a:rPr lang="en" sz="1050">
                <a:solidFill>
                  <a:srgbClr val="404040"/>
                </a:solidFill>
                <a:highlight>
                  <a:srgbClr val="FFFFFF"/>
                </a:highlight>
              </a:rPr>
              <a:t>. </a:t>
            </a:r>
            <a:endParaRPr sz="1050">
              <a:solidFill>
                <a:srgbClr val="404040"/>
              </a:solidFill>
              <a:highlight>
                <a:srgbClr val="FFFFFF"/>
              </a:highlight>
            </a:endParaRPr>
          </a:p>
          <a:p>
            <a:pPr indent="0" lvl="0" marL="0" rtl="0">
              <a:spcBef>
                <a:spcPts val="0"/>
              </a:spcBef>
              <a:spcAft>
                <a:spcPts val="0"/>
              </a:spcAft>
              <a:buNone/>
            </a:pPr>
            <a:r>
              <a:rPr lang="en" sz="1050">
                <a:solidFill>
                  <a:srgbClr val="404040"/>
                </a:solidFill>
                <a:highlight>
                  <a:srgbClr val="FFFFFF"/>
                </a:highlight>
              </a:rPr>
              <a:t>seebeck effect -&gt; </a:t>
            </a:r>
            <a:r>
              <a:rPr lang="en" sz="1200">
                <a:solidFill>
                  <a:srgbClr val="222222"/>
                </a:solidFill>
                <a:highlight>
                  <a:srgbClr val="FFFFFF"/>
                </a:highlight>
              </a:rPr>
              <a:t>is a phenomenon in which a temperature difference between two dissimilar electrical conductors or semiconductors produces a voltage difference between the two substances.</a:t>
            </a:r>
            <a:endParaRPr sz="1050">
              <a:solidFill>
                <a:srgbClr val="404040"/>
              </a:solidFill>
              <a:highlight>
                <a:srgbClr val="FFFFFF"/>
              </a:highlight>
            </a:endParaRPr>
          </a:p>
          <a:p>
            <a:pPr indent="0" lvl="0" marL="0" rtl="0">
              <a:spcBef>
                <a:spcPts val="0"/>
              </a:spcBef>
              <a:spcAft>
                <a:spcPts val="0"/>
              </a:spcAft>
              <a:buNone/>
            </a:pPr>
            <a:r>
              <a:rPr lang="en" sz="1050">
                <a:solidFill>
                  <a:srgbClr val="404040"/>
                </a:solidFill>
                <a:highlight>
                  <a:srgbClr val="FFFFFF"/>
                </a:highlight>
              </a:rPr>
              <a:t>Peltier effect    -&gt; </a:t>
            </a:r>
            <a:r>
              <a:rPr lang="en" sz="1200">
                <a:solidFill>
                  <a:srgbClr val="222222"/>
                </a:solidFill>
                <a:highlight>
                  <a:srgbClr val="FFFFFF"/>
                </a:highlight>
              </a:rPr>
              <a:t>is a temperature difference created by applying a voltage between two electrodes connected to a sample of semiconductor material   </a:t>
            </a:r>
            <a:endParaRPr sz="1050">
              <a:solidFill>
                <a:srgbClr val="404040"/>
              </a:solidFill>
              <a:highlight>
                <a:srgbClr val="FFFFFF"/>
              </a:highlight>
            </a:endParaRPr>
          </a:p>
          <a:p>
            <a:pPr indent="0" lvl="0" marL="0" rtl="0">
              <a:spcBef>
                <a:spcPts val="0"/>
              </a:spcBef>
              <a:spcAft>
                <a:spcPts val="0"/>
              </a:spcAft>
              <a:buNone/>
            </a:pPr>
            <a:r>
              <a:t/>
            </a:r>
            <a:endParaRPr sz="1050">
              <a:solidFill>
                <a:srgbClr val="404040"/>
              </a:solidFill>
              <a:highlight>
                <a:srgbClr val="FFFFFF"/>
              </a:highlight>
            </a:endParaRPr>
          </a:p>
          <a:p>
            <a:pPr indent="0" lvl="0" marL="0" rtl="0">
              <a:spcBef>
                <a:spcPts val="0"/>
              </a:spcBef>
              <a:spcAft>
                <a:spcPts val="0"/>
              </a:spcAft>
              <a:buNone/>
            </a:pPr>
            <a:r>
              <a:rPr lang="en"/>
              <a:t>Solar Power - We would use solar power to charge a battery while there is no fire going on or if there is a fire going on in the day</a:t>
            </a:r>
            <a:endParaRPr/>
          </a:p>
          <a:p>
            <a:pPr indent="0" lvl="0" marL="0" rtl="0">
              <a:spcBef>
                <a:spcPts val="0"/>
              </a:spcBef>
              <a:spcAft>
                <a:spcPts val="0"/>
              </a:spcAft>
              <a:buNone/>
            </a:pPr>
            <a:r>
              <a:rPr lang="en"/>
              <a:t>		very low maintenance beyond occasional cleaning if necessary however the firefighters have to clean the hose off anyways after a fire so that should not be much of an issue</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92" name="Shape 1592"/>
        <p:cNvGrpSpPr/>
        <p:nvPr/>
      </p:nvGrpSpPr>
      <p:grpSpPr>
        <a:xfrm>
          <a:off x="0" y="0"/>
          <a:ext cx="0" cy="0"/>
          <a:chOff x="0" y="0"/>
          <a:chExt cx="0" cy="0"/>
        </a:xfrm>
      </p:grpSpPr>
      <p:sp>
        <p:nvSpPr>
          <p:cNvPr id="1593" name="Shape 1593"/>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1594" name="Shape 159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b="1" lang="en" sz="1800">
                <a:solidFill>
                  <a:schemeClr val="dk1"/>
                </a:solidFill>
              </a:rPr>
              <a:t>C</a:t>
            </a:r>
            <a:endParaRPr b="1" sz="1800">
              <a:solidFill>
                <a:schemeClr val="dk1"/>
              </a:solidFill>
            </a:endParaRPr>
          </a:p>
          <a:p>
            <a:pPr indent="0" lvl="0" marL="0" rtl="0">
              <a:spcBef>
                <a:spcPts val="0"/>
              </a:spcBef>
              <a:spcAft>
                <a:spcPts val="0"/>
              </a:spcAft>
              <a:buNone/>
            </a:pPr>
            <a:r>
              <a:rPr b="1" lang="en" sz="1800">
                <a:solidFill>
                  <a:schemeClr val="dk1"/>
                </a:solidFill>
              </a:rPr>
              <a:t>IPR:</a:t>
            </a:r>
            <a:endParaRPr b="1" sz="1800">
              <a:solidFill>
                <a:schemeClr val="dk1"/>
              </a:solidFill>
            </a:endParaRPr>
          </a:p>
          <a:p>
            <a:pPr indent="0" lvl="0" marL="0" rtl="0">
              <a:spcBef>
                <a:spcPts val="0"/>
              </a:spcBef>
              <a:spcAft>
                <a:spcPts val="0"/>
              </a:spcAft>
              <a:buClr>
                <a:srgbClr val="000000"/>
              </a:buClr>
              <a:buSzPts val="1100"/>
              <a:buFont typeface="Arial"/>
              <a:buNone/>
            </a:pPr>
            <a:r>
              <a:rPr b="1" lang="en" sz="1800">
                <a:solidFill>
                  <a:schemeClr val="dk1"/>
                </a:solidFill>
              </a:rPr>
              <a:t>http://assets.bluesea.com/files/resources/technical_briefs/IPChart_diagram.pdf</a:t>
            </a:r>
            <a:endParaRPr b="1" sz="1800">
              <a:solidFill>
                <a:schemeClr val="dk1"/>
              </a:solidFill>
            </a:endParaRPr>
          </a:p>
          <a:p>
            <a:pPr indent="0" lvl="0" marL="0" rtl="0">
              <a:spcBef>
                <a:spcPts val="0"/>
              </a:spcBef>
              <a:spcAft>
                <a:spcPts val="0"/>
              </a:spcAft>
              <a:buNone/>
            </a:pPr>
            <a:r>
              <a:t/>
            </a:r>
            <a:endParaRPr b="1" sz="1800">
              <a:solidFill>
                <a:schemeClr val="dk1"/>
              </a:solidFill>
            </a:endParaRPr>
          </a:p>
          <a:p>
            <a:pPr indent="0" lvl="0" marL="0" rtl="0">
              <a:spcBef>
                <a:spcPts val="0"/>
              </a:spcBef>
              <a:spcAft>
                <a:spcPts val="0"/>
              </a:spcAft>
              <a:buNone/>
            </a:pPr>
            <a:r>
              <a:rPr b="1" lang="en" sz="1800">
                <a:solidFill>
                  <a:schemeClr val="dk1"/>
                </a:solidFill>
              </a:rPr>
              <a:t>Rubber:</a:t>
            </a:r>
            <a:endParaRPr b="1" sz="1800">
              <a:solidFill>
                <a:schemeClr val="dk1"/>
              </a:solidFill>
            </a:endParaRPr>
          </a:p>
          <a:p>
            <a:pPr indent="0" lvl="0" marL="0" rtl="0">
              <a:spcBef>
                <a:spcPts val="0"/>
              </a:spcBef>
              <a:spcAft>
                <a:spcPts val="0"/>
              </a:spcAft>
              <a:buNone/>
            </a:pPr>
            <a:r>
              <a:rPr lang="en" sz="1200">
                <a:solidFill>
                  <a:schemeClr val="dk1"/>
                </a:solidFill>
              </a:rPr>
              <a:t>Flexible, durable, heat tolerant, and </a:t>
            </a:r>
            <a:endParaRPr sz="1200">
              <a:solidFill>
                <a:schemeClr val="dk1"/>
              </a:solidFill>
            </a:endParaRPr>
          </a:p>
          <a:p>
            <a:pPr indent="0" lvl="0" marL="0" rtl="0">
              <a:spcBef>
                <a:spcPts val="0"/>
              </a:spcBef>
              <a:spcAft>
                <a:spcPts val="0"/>
              </a:spcAft>
              <a:buNone/>
            </a:pPr>
            <a:r>
              <a:rPr lang="en" sz="1200">
                <a:solidFill>
                  <a:schemeClr val="dk1"/>
                </a:solidFill>
              </a:rPr>
              <a:t>Flexseal plasti dip</a:t>
            </a:r>
            <a:endParaRPr sz="1200">
              <a:solidFill>
                <a:schemeClr val="dk1"/>
              </a:solidFill>
            </a:endParaRPr>
          </a:p>
          <a:p>
            <a:pPr indent="0" lvl="0" marL="0" rtl="0">
              <a:spcBef>
                <a:spcPts val="0"/>
              </a:spcBef>
              <a:spcAft>
                <a:spcPts val="0"/>
              </a:spcAft>
              <a:buNone/>
            </a:pPr>
            <a:r>
              <a:rPr b="1" lang="en" sz="1800">
                <a:solidFill>
                  <a:schemeClr val="dk1"/>
                </a:solidFill>
              </a:rPr>
              <a:t>Vespel:</a:t>
            </a:r>
            <a:endParaRPr b="1" sz="1800">
              <a:solidFill>
                <a:schemeClr val="dk1"/>
              </a:solidFill>
            </a:endParaRPr>
          </a:p>
          <a:p>
            <a:pPr indent="0" lvl="0" marL="0" rtl="0">
              <a:spcBef>
                <a:spcPts val="0"/>
              </a:spcBef>
              <a:spcAft>
                <a:spcPts val="0"/>
              </a:spcAft>
              <a:buNone/>
            </a:pPr>
            <a:r>
              <a:rPr lang="en" sz="1800">
                <a:solidFill>
                  <a:schemeClr val="dk1"/>
                </a:solidFill>
              </a:rPr>
              <a:t>I</a:t>
            </a:r>
            <a:r>
              <a:rPr lang="en" sz="1200">
                <a:solidFill>
                  <a:schemeClr val="dk1"/>
                </a:solidFill>
              </a:rPr>
              <a:t>t is one of the most commonly used engineering plastics in the aerospace industry.  Virtually every jet engine made in the Western World contains Vespel® parts.  It is also the material of choice in the manufacture of semiconductors and in transportation applications.  Vespel® parts can endure extreme environments from reactor chambers to deep space.  </a:t>
            </a:r>
            <a:endParaRPr sz="1200">
              <a:solidFill>
                <a:schemeClr val="dk1"/>
              </a:solidFill>
            </a:endParaRPr>
          </a:p>
          <a:p>
            <a:pPr indent="0" lvl="0" marL="0" rtl="0">
              <a:spcBef>
                <a:spcPts val="0"/>
              </a:spcBef>
              <a:spcAft>
                <a:spcPts val="0"/>
              </a:spcAft>
              <a:buClr>
                <a:schemeClr val="dk1"/>
              </a:buClr>
              <a:buSzPts val="1100"/>
              <a:buFont typeface="Arial"/>
              <a:buNone/>
            </a:pPr>
            <a:r>
              <a:rPr lang="en" sz="1200">
                <a:solidFill>
                  <a:schemeClr val="dk1"/>
                </a:solidFill>
              </a:rPr>
              <a:t>Vespel® is available in an unfilled grade as well as in filled grades with various percentages of graphite, PTFE/graphite or molybdenum disulfide.   The unfilled grade is often referred to as SP1.  We will discuss the characteristics of that grade here. </a:t>
            </a:r>
            <a:endParaRPr sz="1200">
              <a:solidFill>
                <a:schemeClr val="dk1"/>
              </a:solidFill>
            </a:endParaRPr>
          </a:p>
          <a:p>
            <a:pPr indent="0" lvl="0" marL="0" rtl="0">
              <a:spcBef>
                <a:spcPts val="0"/>
              </a:spcBef>
              <a:spcAft>
                <a:spcPts val="0"/>
              </a:spcAft>
              <a:buClr>
                <a:schemeClr val="dk1"/>
              </a:buClr>
              <a:buSzPts val="1100"/>
              <a:buFont typeface="Arial"/>
              <a:buNone/>
            </a:pPr>
            <a:r>
              <a:rPr lang="en" sz="1200">
                <a:solidFill>
                  <a:schemeClr val="dk1"/>
                </a:solidFill>
              </a:rPr>
              <a:t>Thermal Properties:  Vespel® SP1 is a semi-crystalline material thus it has a structure that has both crystalline and amorphous regions.  Consequently is has no melting point but unlike other semi-crystalline plastics it also has no observable glass transition temperature below its decomposition temperature of more than 750/400 ⁰F/⁰C.  Vespel® SP1 has a maximum continuous service temperature of 500/260 ⁰F/⁰C but can tolerate temperatures of as high as 900/482 ⁰ F/⁰C for a short period of time without loss of its mechanical properties.  It is no surprise then that SP1 has a flammability rating of UL 94 V-0 and is flame retardant. </a:t>
            </a:r>
            <a:endParaRPr sz="1200">
              <a:solidFill>
                <a:schemeClr val="dk1"/>
              </a:solidFill>
            </a:endParaRPr>
          </a:p>
          <a:p>
            <a:pPr indent="0" lvl="0" marL="0" rtl="0">
              <a:spcBef>
                <a:spcPts val="0"/>
              </a:spcBef>
              <a:spcAft>
                <a:spcPts val="0"/>
              </a:spcAft>
              <a:buClr>
                <a:schemeClr val="dk1"/>
              </a:buClr>
              <a:buSzPts val="1100"/>
              <a:buFont typeface="Arial"/>
              <a:buNone/>
            </a:pPr>
            <a:r>
              <a:rPr lang="en" sz="1200">
                <a:solidFill>
                  <a:schemeClr val="dk1"/>
                </a:solidFill>
              </a:rPr>
              <a:t>Vespel® SP1 has a low co-efficient of friction. </a:t>
            </a:r>
            <a:endParaRPr sz="1200">
              <a:solidFill>
                <a:schemeClr val="dk1"/>
              </a:solidFill>
            </a:endParaRPr>
          </a:p>
          <a:p>
            <a:pPr indent="0" lvl="0" marL="0" rtl="0">
              <a:spcBef>
                <a:spcPts val="0"/>
              </a:spcBef>
              <a:spcAft>
                <a:spcPts val="0"/>
              </a:spcAft>
              <a:buClr>
                <a:schemeClr val="dk1"/>
              </a:buClr>
              <a:buSzPts val="1100"/>
              <a:buFont typeface="Arial"/>
              <a:buNone/>
            </a:pPr>
            <a:r>
              <a:rPr lang="en" sz="1200">
                <a:solidFill>
                  <a:schemeClr val="dk1"/>
                </a:solidFill>
              </a:rPr>
              <a:t>SP1 allows for significant weight savings over metal parts and thus improves fuel efficiency. It has one half the weight of cast aluminum. </a:t>
            </a:r>
            <a:endParaRPr sz="1200">
              <a:solidFill>
                <a:schemeClr val="dk1"/>
              </a:solidFill>
            </a:endParaRPr>
          </a:p>
          <a:p>
            <a:pPr indent="0" lvl="0" marL="0" rtl="0">
              <a:spcBef>
                <a:spcPts val="0"/>
              </a:spcBef>
              <a:spcAft>
                <a:spcPts val="0"/>
              </a:spcAft>
              <a:buNone/>
            </a:pPr>
            <a:r>
              <a:t/>
            </a:r>
            <a:endParaRPr b="1" sz="1800">
              <a:solidFill>
                <a:schemeClr val="dk1"/>
              </a:solidFill>
            </a:endParaRPr>
          </a:p>
          <a:p>
            <a:pPr indent="0" lvl="0" marL="0" rtl="0">
              <a:spcBef>
                <a:spcPts val="0"/>
              </a:spcBef>
              <a:spcAft>
                <a:spcPts val="0"/>
              </a:spcAft>
              <a:buNone/>
            </a:pPr>
            <a:r>
              <a:rPr b="1" lang="en" sz="1800">
                <a:solidFill>
                  <a:schemeClr val="dk1"/>
                </a:solidFill>
              </a:rPr>
              <a:t>Aerogel:</a:t>
            </a:r>
            <a:endParaRPr b="1" sz="1800">
              <a:solidFill>
                <a:schemeClr val="dk1"/>
              </a:solidFill>
            </a:endParaRPr>
          </a:p>
          <a:p>
            <a:pPr indent="0" lvl="0" marL="0" rtl="0">
              <a:spcBef>
                <a:spcPts val="0"/>
              </a:spcBef>
              <a:spcAft>
                <a:spcPts val="0"/>
              </a:spcAft>
              <a:buNone/>
            </a:pPr>
            <a:r>
              <a:rPr lang="en" sz="1200">
                <a:solidFill>
                  <a:schemeClr val="dk1"/>
                </a:solidFill>
              </a:rPr>
              <a:t>PHYSICAL AND CHEMICAL PROPERTIES </a:t>
            </a:r>
            <a:endParaRPr sz="1200">
              <a:solidFill>
                <a:schemeClr val="dk1"/>
              </a:solidFill>
            </a:endParaRPr>
          </a:p>
          <a:p>
            <a:pPr indent="0" lvl="0" marL="0" rtl="0">
              <a:spcBef>
                <a:spcPts val="0"/>
              </a:spcBef>
              <a:spcAft>
                <a:spcPts val="0"/>
              </a:spcAft>
              <a:buNone/>
            </a:pPr>
            <a:r>
              <a:rPr lang="en" sz="1200">
                <a:solidFill>
                  <a:schemeClr val="dk1"/>
                </a:solidFill>
              </a:rPr>
              <a:t>Appearance </a:t>
            </a:r>
            <a:endParaRPr sz="1200">
              <a:solidFill>
                <a:schemeClr val="dk1"/>
              </a:solidFill>
            </a:endParaRPr>
          </a:p>
          <a:p>
            <a:pPr indent="0" lvl="0" marL="0" rtl="0">
              <a:spcBef>
                <a:spcPts val="0"/>
              </a:spcBef>
              <a:spcAft>
                <a:spcPts val="0"/>
              </a:spcAft>
              <a:buNone/>
            </a:pPr>
            <a:r>
              <a:rPr lang="en" sz="1200">
                <a:solidFill>
                  <a:schemeClr val="dk1"/>
                </a:solidFill>
              </a:rPr>
              <a:t>Form 	Monolithic solid</a:t>
            </a:r>
            <a:endParaRPr sz="1200">
              <a:solidFill>
                <a:schemeClr val="dk1"/>
              </a:solidFill>
            </a:endParaRPr>
          </a:p>
          <a:p>
            <a:pPr indent="0" lvl="0" marL="0" rtl="0">
              <a:spcBef>
                <a:spcPts val="0"/>
              </a:spcBef>
              <a:spcAft>
                <a:spcPts val="0"/>
              </a:spcAft>
              <a:buNone/>
            </a:pPr>
            <a:r>
              <a:rPr lang="en" sz="1200">
                <a:solidFill>
                  <a:schemeClr val="dk1"/>
                </a:solidFill>
              </a:rPr>
              <a:t>Color Transparent blue to white </a:t>
            </a:r>
            <a:endParaRPr sz="1200">
              <a:solidFill>
                <a:schemeClr val="dk1"/>
              </a:solidFill>
            </a:endParaRPr>
          </a:p>
          <a:p>
            <a:pPr indent="0" lvl="0" marL="0" rtl="0">
              <a:spcBef>
                <a:spcPts val="0"/>
              </a:spcBef>
              <a:spcAft>
                <a:spcPts val="0"/>
              </a:spcAft>
              <a:buNone/>
            </a:pPr>
            <a:r>
              <a:t/>
            </a:r>
            <a:endParaRPr sz="1200">
              <a:solidFill>
                <a:schemeClr val="dk1"/>
              </a:solidFill>
            </a:endParaRPr>
          </a:p>
          <a:p>
            <a:pPr indent="0" lvl="0" marL="0" rtl="0">
              <a:spcBef>
                <a:spcPts val="0"/>
              </a:spcBef>
              <a:spcAft>
                <a:spcPts val="0"/>
              </a:spcAft>
              <a:buNone/>
            </a:pPr>
            <a:r>
              <a:rPr lang="en" sz="1200">
                <a:solidFill>
                  <a:schemeClr val="dk1"/>
                </a:solidFill>
              </a:rPr>
              <a:t>Materials Data </a:t>
            </a:r>
            <a:endParaRPr sz="1200">
              <a:solidFill>
                <a:schemeClr val="dk1"/>
              </a:solidFill>
            </a:endParaRPr>
          </a:p>
          <a:p>
            <a:pPr indent="0" lvl="0" marL="0" rtl="0">
              <a:spcBef>
                <a:spcPts val="0"/>
              </a:spcBef>
              <a:spcAft>
                <a:spcPts val="0"/>
              </a:spcAft>
              <a:buNone/>
            </a:pPr>
            <a:r>
              <a:rPr lang="en" sz="1200">
                <a:solidFill>
                  <a:schemeClr val="dk1"/>
                </a:solidFill>
              </a:rPr>
              <a:t>Solubility in Water Insoluble </a:t>
            </a:r>
            <a:endParaRPr sz="1200">
              <a:solidFill>
                <a:schemeClr val="dk1"/>
              </a:solidFill>
            </a:endParaRPr>
          </a:p>
          <a:p>
            <a:pPr indent="0" lvl="0" marL="0" rtl="0">
              <a:spcBef>
                <a:spcPts val="0"/>
              </a:spcBef>
              <a:spcAft>
                <a:spcPts val="0"/>
              </a:spcAft>
              <a:buNone/>
            </a:pPr>
            <a:r>
              <a:rPr lang="en" sz="1200">
                <a:solidFill>
                  <a:schemeClr val="dk1"/>
                </a:solidFill>
              </a:rPr>
              <a:t>Density 0.020 – 0.100 g cm-3 </a:t>
            </a:r>
            <a:endParaRPr sz="1200">
              <a:solidFill>
                <a:schemeClr val="dk1"/>
              </a:solidFill>
            </a:endParaRPr>
          </a:p>
          <a:p>
            <a:pPr indent="0" lvl="0" marL="0" rtl="0">
              <a:spcBef>
                <a:spcPts val="0"/>
              </a:spcBef>
              <a:spcAft>
                <a:spcPts val="0"/>
              </a:spcAft>
              <a:buNone/>
            </a:pPr>
            <a:r>
              <a:rPr lang="en" sz="1200">
                <a:solidFill>
                  <a:schemeClr val="dk1"/>
                </a:solidFill>
              </a:rPr>
              <a:t>pH Not applicable </a:t>
            </a:r>
            <a:endParaRPr sz="1200">
              <a:solidFill>
                <a:schemeClr val="dk1"/>
              </a:solidFill>
            </a:endParaRPr>
          </a:p>
          <a:p>
            <a:pPr indent="0" lvl="0" marL="0" rtl="0">
              <a:spcBef>
                <a:spcPts val="0"/>
              </a:spcBef>
              <a:spcAft>
                <a:spcPts val="0"/>
              </a:spcAft>
              <a:buNone/>
            </a:pPr>
            <a:r>
              <a:rPr lang="en" sz="1200">
                <a:solidFill>
                  <a:schemeClr val="dk1"/>
                </a:solidFill>
              </a:rPr>
              <a:t>Odor No characteristic odor </a:t>
            </a:r>
            <a:endParaRPr sz="1200">
              <a:solidFill>
                <a:schemeClr val="dk1"/>
              </a:solidFill>
            </a:endParaRPr>
          </a:p>
          <a:p>
            <a:pPr indent="0" lvl="0" marL="0" rtl="0">
              <a:spcBef>
                <a:spcPts val="0"/>
              </a:spcBef>
              <a:spcAft>
                <a:spcPts val="0"/>
              </a:spcAft>
              <a:buNone/>
            </a:pPr>
            <a:r>
              <a:rPr lang="en" sz="1200">
                <a:solidFill>
                  <a:schemeClr val="dk1"/>
                </a:solidFill>
              </a:rPr>
              <a:t>Sintering Point 600 – 800°C </a:t>
            </a:r>
            <a:endParaRPr sz="1200">
              <a:solidFill>
                <a:schemeClr val="dk1"/>
              </a:solidFill>
            </a:endParaRPr>
          </a:p>
          <a:p>
            <a:pPr indent="0" lvl="0" marL="0" rtl="0">
              <a:spcBef>
                <a:spcPts val="0"/>
              </a:spcBef>
              <a:spcAft>
                <a:spcPts val="0"/>
              </a:spcAft>
              <a:buNone/>
            </a:pPr>
            <a:r>
              <a:rPr lang="en" sz="1200">
                <a:solidFill>
                  <a:schemeClr val="dk1"/>
                </a:solidFill>
              </a:rPr>
              <a:t>Melting Point &gt;1600°C </a:t>
            </a:r>
            <a:endParaRPr sz="1200">
              <a:solidFill>
                <a:schemeClr val="dk1"/>
              </a:solidFill>
            </a:endParaRPr>
          </a:p>
          <a:p>
            <a:pPr indent="0" lvl="0" marL="0" rtl="0">
              <a:spcBef>
                <a:spcPts val="0"/>
              </a:spcBef>
              <a:spcAft>
                <a:spcPts val="0"/>
              </a:spcAft>
              <a:buNone/>
            </a:pPr>
            <a:r>
              <a:rPr lang="en" sz="1200">
                <a:solidFill>
                  <a:schemeClr val="dk1"/>
                </a:solidFill>
              </a:rPr>
              <a:t>Boiling Point 2230°C </a:t>
            </a:r>
            <a:endParaRPr sz="1200">
              <a:solidFill>
                <a:schemeClr val="dk1"/>
              </a:solidFill>
            </a:endParaRPr>
          </a:p>
          <a:p>
            <a:pPr indent="0" lvl="0" marL="0" rtl="0">
              <a:spcBef>
                <a:spcPts val="0"/>
              </a:spcBef>
              <a:spcAft>
                <a:spcPts val="0"/>
              </a:spcAft>
              <a:buNone/>
            </a:pPr>
            <a:r>
              <a:t/>
            </a:r>
            <a:endParaRPr b="1" sz="1800">
              <a:solidFill>
                <a:schemeClr val="dk1"/>
              </a:solidFill>
            </a:endParaRPr>
          </a:p>
          <a:p>
            <a:pPr indent="0" lvl="0" marL="0" rtl="0">
              <a:spcBef>
                <a:spcPts val="0"/>
              </a:spcBef>
              <a:spcAft>
                <a:spcPts val="0"/>
              </a:spcAft>
              <a:buNone/>
            </a:pPr>
            <a:r>
              <a:rPr lang="en" u="sng">
                <a:solidFill>
                  <a:schemeClr val="hlink"/>
                </a:solidFill>
                <a:hlinkClick r:id="rId2"/>
              </a:rPr>
              <a:t>http://www.mydoorsign.com/img/lg/I/iso-electrocution-voltage-hazard-symbol-is-2029.png</a:t>
            </a:r>
            <a:endParaRPr/>
          </a:p>
          <a:p>
            <a:pPr indent="0" lvl="0" marL="0" rtl="0">
              <a:spcBef>
                <a:spcPts val="0"/>
              </a:spcBef>
              <a:spcAft>
                <a:spcPts val="0"/>
              </a:spcAft>
              <a:buNone/>
            </a:pPr>
            <a:r>
              <a:rPr lang="en" u="sng">
                <a:solidFill>
                  <a:schemeClr val="hlink"/>
                </a:solidFill>
                <a:hlinkClick r:id="rId3"/>
              </a:rPr>
              <a:t>http://www.freedrinkingwater.com/water-education3/32-water-tab-water.htm</a:t>
            </a:r>
            <a:endParaRPr/>
          </a:p>
          <a:p>
            <a:pPr indent="0" lvl="0" marL="0" rtl="0">
              <a:spcBef>
                <a:spcPts val="0"/>
              </a:spcBef>
              <a:spcAft>
                <a:spcPts val="0"/>
              </a:spcAft>
              <a:buNone/>
            </a:pPr>
            <a:r>
              <a:rPr lang="en" u="sng">
                <a:solidFill>
                  <a:schemeClr val="hlink"/>
                </a:solidFill>
                <a:hlinkClick r:id="rId4"/>
              </a:rPr>
              <a:t>http://cliparts.co/clipart/952959</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04" name="Shape 1604"/>
        <p:cNvGrpSpPr/>
        <p:nvPr/>
      </p:nvGrpSpPr>
      <p:grpSpPr>
        <a:xfrm>
          <a:off x="0" y="0"/>
          <a:ext cx="0" cy="0"/>
          <a:chOff x="0" y="0"/>
          <a:chExt cx="0" cy="0"/>
        </a:xfrm>
      </p:grpSpPr>
      <p:sp>
        <p:nvSpPr>
          <p:cNvPr id="1605" name="Shape 1605"/>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1606" name="Shape 160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b="1" lang="en" sz="1800"/>
              <a:t>Cody &amp; Nick(im a going to talk about the accelerometer&amp;uniques color for lighting) &amp; Matt</a:t>
            </a:r>
            <a:endParaRPr b="1" sz="1800"/>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7" name="Shape 1467"/>
        <p:cNvGrpSpPr/>
        <p:nvPr/>
      </p:nvGrpSpPr>
      <p:grpSpPr>
        <a:xfrm>
          <a:off x="0" y="0"/>
          <a:ext cx="0" cy="0"/>
          <a:chOff x="0" y="0"/>
          <a:chExt cx="0" cy="0"/>
        </a:xfrm>
      </p:grpSpPr>
      <p:sp>
        <p:nvSpPr>
          <p:cNvPr id="1468" name="Shape 1468"/>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1469" name="Shape 146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Clr>
                <a:schemeClr val="dk1"/>
              </a:buClr>
              <a:buSzPts val="1100"/>
              <a:buFont typeface="Arial"/>
              <a:buNone/>
            </a:pPr>
            <a:r>
              <a:rPr b="1" lang="en" sz="1800">
                <a:solidFill>
                  <a:schemeClr val="dk1"/>
                </a:solidFill>
              </a:rPr>
              <a:t>C</a:t>
            </a:r>
            <a:endParaRPr sz="1200"/>
          </a:p>
          <a:p>
            <a:pPr indent="0" lvl="0" marL="0" rtl="0">
              <a:spcBef>
                <a:spcPts val="0"/>
              </a:spcBef>
              <a:spcAft>
                <a:spcPts val="0"/>
              </a:spcAft>
              <a:buNone/>
            </a:pPr>
            <a:r>
              <a:rPr lang="en" sz="1200"/>
              <a:t>There have been 1025 Firefighters who have died in a 9 year span. The main cause of death is stress/overexertion. </a:t>
            </a:r>
            <a:endParaRPr sz="1200"/>
          </a:p>
          <a:p>
            <a:pPr indent="0" lvl="0" marL="0" rtl="0">
              <a:spcBef>
                <a:spcPts val="0"/>
              </a:spcBef>
              <a:spcAft>
                <a:spcPts val="0"/>
              </a:spcAft>
              <a:buNone/>
            </a:pPr>
            <a:r>
              <a:t/>
            </a:r>
            <a:endParaRPr sz="1200"/>
          </a:p>
          <a:p>
            <a:pPr indent="0" lvl="0" marL="0" rtl="0">
              <a:spcBef>
                <a:spcPts val="0"/>
              </a:spcBef>
              <a:spcAft>
                <a:spcPts val="0"/>
              </a:spcAft>
              <a:buNone/>
            </a:pPr>
            <a:r>
              <a:rPr lang="en" sz="1200">
                <a:highlight>
                  <a:srgbClr val="FFFFFF"/>
                </a:highlight>
              </a:rPr>
              <a:t>“52% of firefighters who suffered a fatal injury were volunteer firefighters”</a:t>
            </a:r>
            <a:endParaRPr sz="1200">
              <a:highlight>
                <a:srgbClr val="FFFFFF"/>
              </a:highlight>
            </a:endParaRPr>
          </a:p>
          <a:p>
            <a:pPr indent="0" lvl="0" marL="0" rtl="0">
              <a:spcBef>
                <a:spcPts val="0"/>
              </a:spcBef>
              <a:spcAft>
                <a:spcPts val="0"/>
              </a:spcAft>
              <a:buNone/>
            </a:pPr>
            <a:r>
              <a:rPr lang="en" sz="1200">
                <a:highlight>
                  <a:srgbClr val="FFFFFF"/>
                </a:highlight>
              </a:rPr>
              <a:t>“34% of firefighters were career fighters”</a:t>
            </a:r>
            <a:endParaRPr sz="1200">
              <a:highlight>
                <a:srgbClr val="FFFFFF"/>
              </a:highlight>
            </a:endParaRPr>
          </a:p>
          <a:p>
            <a:pPr indent="0" lvl="0" marL="0" rtl="0">
              <a:spcBef>
                <a:spcPts val="0"/>
              </a:spcBef>
              <a:spcAft>
                <a:spcPts val="0"/>
              </a:spcAft>
              <a:buNone/>
            </a:pPr>
            <a:r>
              <a:t/>
            </a:r>
            <a:endParaRPr sz="1200">
              <a:highlight>
                <a:srgbClr val="FFFFFF"/>
              </a:highlight>
            </a:endParaRPr>
          </a:p>
          <a:p>
            <a:pPr indent="0" lvl="0" marL="0" rtl="0">
              <a:spcBef>
                <a:spcPts val="0"/>
              </a:spcBef>
              <a:spcAft>
                <a:spcPts val="0"/>
              </a:spcAft>
              <a:buClr>
                <a:schemeClr val="dk1"/>
              </a:buClr>
              <a:buSzPts val="1100"/>
              <a:buFont typeface="Arial"/>
              <a:buNone/>
            </a:pPr>
            <a:r>
              <a:rPr lang="en" sz="1200">
                <a:highlight>
                  <a:srgbClr val="FFFFFF"/>
                </a:highlight>
              </a:rPr>
              <a:t>Human Factors Contributing to Fatality Percent of Fire Fatalities in Residential Buildings</a:t>
            </a:r>
            <a:endParaRPr sz="1200">
              <a:highlight>
                <a:srgbClr val="FFFFFF"/>
              </a:highlight>
            </a:endParaRPr>
          </a:p>
          <a:p>
            <a:pPr indent="0" lvl="0" marL="0" rtl="0">
              <a:spcBef>
                <a:spcPts val="0"/>
              </a:spcBef>
              <a:spcAft>
                <a:spcPts val="0"/>
              </a:spcAft>
              <a:buClr>
                <a:schemeClr val="dk1"/>
              </a:buClr>
              <a:buSzPts val="1100"/>
              <a:buFont typeface="Arial"/>
              <a:buNone/>
            </a:pPr>
            <a:r>
              <a:rPr lang="en" sz="1200">
                <a:highlight>
                  <a:srgbClr val="FFFFFF"/>
                </a:highlight>
              </a:rPr>
              <a:t>Asleep 46.6%</a:t>
            </a:r>
            <a:endParaRPr sz="1200">
              <a:highlight>
                <a:srgbClr val="FFFFFF"/>
              </a:highlight>
            </a:endParaRPr>
          </a:p>
          <a:p>
            <a:pPr indent="0" lvl="0" marL="0" rtl="0">
              <a:spcBef>
                <a:spcPts val="0"/>
              </a:spcBef>
              <a:spcAft>
                <a:spcPts val="0"/>
              </a:spcAft>
              <a:buClr>
                <a:schemeClr val="dk1"/>
              </a:buClr>
              <a:buSzPts val="1100"/>
              <a:buFont typeface="Arial"/>
              <a:buNone/>
            </a:pPr>
            <a:r>
              <a:rPr lang="en" sz="1200">
                <a:highlight>
                  <a:srgbClr val="FFFFFF"/>
                </a:highlight>
              </a:rPr>
              <a:t>Physical disability 26.5%</a:t>
            </a:r>
            <a:endParaRPr sz="1200">
              <a:highlight>
                <a:srgbClr val="FFFFFF"/>
              </a:highlight>
            </a:endParaRPr>
          </a:p>
          <a:p>
            <a:pPr indent="0" lvl="0" marL="0" rtl="0">
              <a:spcBef>
                <a:spcPts val="0"/>
              </a:spcBef>
              <a:spcAft>
                <a:spcPts val="0"/>
              </a:spcAft>
              <a:buNone/>
            </a:pPr>
            <a:r>
              <a:rPr lang="en" sz="1200">
                <a:highlight>
                  <a:srgbClr val="FFFFFF"/>
                </a:highlight>
              </a:rPr>
              <a:t>Possibly impaired by alcohol 18.2%</a:t>
            </a:r>
            <a:endParaRPr sz="1200">
              <a:highlight>
                <a:srgbClr val="FFFFFF"/>
              </a:highlight>
            </a:endParaRPr>
          </a:p>
          <a:p>
            <a:pPr indent="0" lvl="0" marL="0" rtl="0">
              <a:spcBef>
                <a:spcPts val="0"/>
              </a:spcBef>
              <a:spcAft>
                <a:spcPts val="0"/>
              </a:spcAft>
              <a:buNone/>
            </a:pPr>
            <a:r>
              <a:t/>
            </a:r>
            <a:endParaRPr sz="1200">
              <a:highlight>
                <a:srgbClr val="FFFFFF"/>
              </a:highlight>
            </a:endParaRPr>
          </a:p>
          <a:p>
            <a:pPr indent="0" lvl="0" marL="0" rtl="0">
              <a:spcBef>
                <a:spcPts val="0"/>
              </a:spcBef>
              <a:spcAft>
                <a:spcPts val="0"/>
              </a:spcAft>
              <a:buNone/>
            </a:pPr>
            <a:r>
              <a:rPr lang="en" sz="1200">
                <a:highlight>
                  <a:srgbClr val="FFFFFF"/>
                </a:highlight>
              </a:rPr>
              <a:t>Thermal burns and smoke inhalation were the primary symptoms leading to death, accounting for 90 percent of all fatalities in residential fires. </a:t>
            </a:r>
            <a:endParaRPr sz="1200">
              <a:highlight>
                <a:srgbClr val="FFFFFF"/>
              </a:highlight>
            </a:endParaRPr>
          </a:p>
          <a:p>
            <a:pPr indent="0" lvl="0" marL="0" rtl="0">
              <a:spcBef>
                <a:spcPts val="0"/>
              </a:spcBef>
              <a:spcAft>
                <a:spcPts val="0"/>
              </a:spcAft>
              <a:buNone/>
            </a:pPr>
            <a:r>
              <a:rPr lang="en" sz="1200">
                <a:highlight>
                  <a:srgbClr val="FFFFFF"/>
                </a:highlight>
              </a:rPr>
              <a:t>Burns and smoke inhalation combined made up 46 percent of the fatalities. Smoke inhalation by itself accounted for 39 percent of residential fire fatalities and thermal burns (as opposed to scalds or chemical or electrical burns) alone accounted for 5 percent of fatalities </a:t>
            </a:r>
            <a:endParaRPr sz="1200">
              <a:highlight>
                <a:srgbClr val="FFFFFF"/>
              </a:highlight>
            </a:endParaRPr>
          </a:p>
          <a:p>
            <a:pPr indent="0" lvl="0" marL="0" rtl="0">
              <a:spcBef>
                <a:spcPts val="0"/>
              </a:spcBef>
              <a:spcAft>
                <a:spcPts val="0"/>
              </a:spcAft>
              <a:buNone/>
            </a:pPr>
            <a:r>
              <a:rPr lang="en" sz="1200">
                <a:highlight>
                  <a:srgbClr val="FFFFFF"/>
                </a:highlight>
              </a:rPr>
              <a:t>(Figure 4). Cardiac arrests accounted for only 3 percent of fatalities. Thermal burns are caused by contact with flames, hot liquids, hot surfaces, and other sources of high heat. Multiple body parts were involved in 86 percent of thermal burn fatalities. </a:t>
            </a:r>
            <a:endParaRPr sz="1200">
              <a:highlight>
                <a:srgbClr val="FFFFFF"/>
              </a:highlight>
            </a:endParaRPr>
          </a:p>
          <a:p>
            <a:pPr indent="0" lvl="0" marL="0" rtl="0">
              <a:spcBef>
                <a:spcPts val="0"/>
              </a:spcBef>
              <a:spcAft>
                <a:spcPts val="0"/>
              </a:spcAft>
              <a:buNone/>
            </a:pPr>
            <a:r>
              <a:t/>
            </a:r>
            <a:endParaRPr sz="1200">
              <a:highlight>
                <a:srgbClr val="FFFFFF"/>
              </a:highlight>
            </a:endParaRPr>
          </a:p>
          <a:p>
            <a:pPr indent="0" lvl="0" marL="0" rtl="0">
              <a:spcBef>
                <a:spcPts val="0"/>
              </a:spcBef>
              <a:spcAft>
                <a:spcPts val="0"/>
              </a:spcAft>
              <a:buNone/>
            </a:pPr>
            <a:r>
              <a:rPr lang="en" sz="1200">
                <a:highlight>
                  <a:srgbClr val="FFFFFF"/>
                </a:highlight>
              </a:rPr>
              <a:t>http://www.usfa.fema.gov/downloads/pdf/statistics/v16i2.pdf</a:t>
            </a:r>
            <a:endParaRPr sz="1200">
              <a:highlight>
                <a:srgbClr val="FFFFFF"/>
              </a:highlight>
            </a:endParaRPr>
          </a:p>
          <a:p>
            <a:pPr indent="0" lvl="0" marL="0" rtl="0">
              <a:spcBef>
                <a:spcPts val="0"/>
              </a:spcBef>
              <a:spcAft>
                <a:spcPts val="0"/>
              </a:spcAft>
              <a:buNone/>
            </a:pPr>
            <a:r>
              <a:t/>
            </a:r>
            <a:endParaRPr sz="1200">
              <a:highlight>
                <a:srgbClr val="FFFFFF"/>
              </a:highlight>
            </a:endParaRPr>
          </a:p>
          <a:p>
            <a:pPr indent="0" lvl="0" marL="0" rtl="0">
              <a:spcBef>
                <a:spcPts val="0"/>
              </a:spcBef>
              <a:spcAft>
                <a:spcPts val="0"/>
              </a:spcAft>
              <a:buNone/>
            </a:pPr>
            <a:r>
              <a:t/>
            </a:r>
            <a:endParaRPr sz="1200">
              <a:highlight>
                <a:srgbClr val="FFFFFF"/>
              </a:highlight>
            </a:endParaRPr>
          </a:p>
          <a:p>
            <a:pPr indent="0" lvl="0" marL="0" rtl="0">
              <a:lnSpc>
                <a:spcPct val="120000"/>
              </a:lnSpc>
              <a:spcBef>
                <a:spcPts val="0"/>
              </a:spcBef>
              <a:spcAft>
                <a:spcPts val="0"/>
              </a:spcAft>
              <a:buClr>
                <a:schemeClr val="dk1"/>
              </a:buClr>
              <a:buSzPts val="1100"/>
              <a:buFont typeface="Arial"/>
              <a:buNone/>
            </a:pPr>
            <a:r>
              <a:rPr b="1" lang="en" sz="1200"/>
              <a:t>Why don’t these reports include statistics from 2014 to the present?</a:t>
            </a:r>
            <a:endParaRPr b="1" sz="1200"/>
          </a:p>
          <a:p>
            <a:pPr indent="0" lvl="0" marL="0" rtl="0">
              <a:lnSpc>
                <a:spcPct val="156250"/>
              </a:lnSpc>
              <a:spcBef>
                <a:spcPts val="700"/>
              </a:spcBef>
              <a:spcAft>
                <a:spcPts val="0"/>
              </a:spcAft>
              <a:buClr>
                <a:schemeClr val="dk1"/>
              </a:buClr>
              <a:buSzPts val="1100"/>
              <a:buFont typeface="Arial"/>
              <a:buNone/>
            </a:pPr>
            <a:r>
              <a:rPr lang="en" sz="1200"/>
              <a:t>Our reports reflect the most current data available at the time of analysis. In priority order, we primarily rely on these data sources:</a:t>
            </a:r>
            <a:endParaRPr sz="1200"/>
          </a:p>
          <a:p>
            <a:pPr indent="0" lvl="0" marL="0" rtl="0">
              <a:spcBef>
                <a:spcPts val="1700"/>
              </a:spcBef>
              <a:spcAft>
                <a:spcPts val="0"/>
              </a:spcAft>
              <a:buNone/>
            </a:pPr>
            <a:r>
              <a:rPr lang="en" sz="1200">
                <a:highlight>
                  <a:srgbClr val="FFFFFF"/>
                </a:highlight>
              </a:rPr>
              <a:t>National Fire Incident Reporting System incident-level data 						10 to 18 months after the end of the calendar year</a:t>
            </a:r>
            <a:endParaRPr sz="1200">
              <a:highlight>
                <a:srgbClr val="FFFFFF"/>
              </a:highlight>
            </a:endParaRPr>
          </a:p>
          <a:p>
            <a:pPr indent="0" lvl="0" marL="0" rtl="0">
              <a:spcBef>
                <a:spcPts val="0"/>
              </a:spcBef>
              <a:spcAft>
                <a:spcPts val="0"/>
              </a:spcAft>
              <a:buNone/>
            </a:pPr>
            <a:r>
              <a:rPr lang="en" sz="1200">
                <a:highlight>
                  <a:srgbClr val="FFFFFF"/>
                </a:highlight>
              </a:rPr>
              <a:t>National Center for Health Statistics vital records							Two plus years after the end of the calendar year</a:t>
            </a:r>
            <a:endParaRPr sz="1200">
              <a:highlight>
                <a:srgbClr val="FFFFFF"/>
              </a:highlight>
            </a:endParaRPr>
          </a:p>
          <a:p>
            <a:pPr indent="0" lvl="0" marL="0" rtl="0">
              <a:spcBef>
                <a:spcPts val="0"/>
              </a:spcBef>
              <a:spcAft>
                <a:spcPts val="0"/>
              </a:spcAft>
              <a:buNone/>
            </a:pPr>
            <a:r>
              <a:rPr lang="en" sz="1200">
                <a:highlight>
                  <a:srgbClr val="FFFFFF"/>
                </a:highlight>
              </a:rPr>
              <a:t>National Fire Protection Association survey estimates							Nine months after the end of the calendar year</a:t>
            </a:r>
            <a:endParaRPr sz="1200">
              <a:highlight>
                <a:srgbClr val="FFFFFF"/>
              </a:highlight>
            </a:endParaRPr>
          </a:p>
          <a:p>
            <a:pPr indent="0" lvl="0" marL="0" rtl="0">
              <a:spcBef>
                <a:spcPts val="0"/>
              </a:spcBef>
              <a:spcAft>
                <a:spcPts val="0"/>
              </a:spcAft>
              <a:buNone/>
            </a:pPr>
            <a:r>
              <a:t/>
            </a:r>
            <a:endParaRPr sz="1200">
              <a:highlight>
                <a:srgbClr val="FFFFFF"/>
              </a:highlight>
            </a:endParaRPr>
          </a:p>
          <a:p>
            <a:pPr indent="0" lvl="0" marL="0" rtl="0">
              <a:spcBef>
                <a:spcPts val="0"/>
              </a:spcBef>
              <a:spcAft>
                <a:spcPts val="0"/>
              </a:spcAft>
              <a:buClr>
                <a:schemeClr val="dk1"/>
              </a:buClr>
              <a:buSzPts val="1100"/>
              <a:buFont typeface="Arial"/>
              <a:buNone/>
            </a:pPr>
            <a:r>
              <a:rPr lang="en" sz="1200"/>
              <a:t>The deaths caused by fires has been declining over the years, but it may be possible to eliminate even more death.</a:t>
            </a:r>
            <a:endParaRPr sz="1200">
              <a:highlight>
                <a:srgbClr val="FFFFFF"/>
              </a:highlight>
            </a:endParaRPr>
          </a:p>
          <a:p>
            <a:pPr indent="0" lvl="0" marL="0" rtl="0">
              <a:spcBef>
                <a:spcPts val="0"/>
              </a:spcBef>
              <a:spcAft>
                <a:spcPts val="0"/>
              </a:spcAft>
              <a:buNone/>
            </a:pPr>
            <a:r>
              <a:t/>
            </a:r>
            <a:endParaRPr sz="1200">
              <a:highlight>
                <a:srgbClr val="FFFFFF"/>
              </a:highlight>
            </a:endParaRPr>
          </a:p>
          <a:p>
            <a:pPr indent="0" lvl="0" marL="0">
              <a:spcBef>
                <a:spcPts val="0"/>
              </a:spcBef>
              <a:spcAft>
                <a:spcPts val="0"/>
              </a:spcAft>
              <a:buNone/>
            </a:pPr>
            <a:r>
              <a:t/>
            </a:r>
            <a:endParaRPr sz="1200">
              <a:highlight>
                <a:srgbClr val="FFFFFF"/>
              </a:highlight>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10" name="Shape 1610"/>
        <p:cNvGrpSpPr/>
        <p:nvPr/>
      </p:nvGrpSpPr>
      <p:grpSpPr>
        <a:xfrm>
          <a:off x="0" y="0"/>
          <a:ext cx="0" cy="0"/>
          <a:chOff x="0" y="0"/>
          <a:chExt cx="0" cy="0"/>
        </a:xfrm>
      </p:grpSpPr>
      <p:sp>
        <p:nvSpPr>
          <p:cNvPr id="1611" name="Shape 161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12" name="Shape 161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Clr>
                <a:schemeClr val="dk1"/>
              </a:buClr>
              <a:buSzPts val="1100"/>
              <a:buFont typeface="Arial"/>
              <a:buNone/>
            </a:pPr>
            <a:r>
              <a:rPr b="1" lang="en" sz="1800">
                <a:solidFill>
                  <a:schemeClr val="dk1"/>
                </a:solidFill>
              </a:rPr>
              <a:t>Cody &amp; Matt &amp; Nick (enclosure&amp;mcu)</a:t>
            </a:r>
            <a:endParaRPr b="1" sz="1300">
              <a:solidFill>
                <a:schemeClr val="dk1"/>
              </a:solidFill>
            </a:endParaRPr>
          </a:p>
          <a:p>
            <a:pPr indent="0" lvl="0" marL="0" rtl="0" algn="just">
              <a:lnSpc>
                <a:spcPct val="115000"/>
              </a:lnSpc>
              <a:spcBef>
                <a:spcPts val="0"/>
              </a:spcBef>
              <a:spcAft>
                <a:spcPts val="0"/>
              </a:spcAft>
              <a:buNone/>
            </a:pPr>
            <a:r>
              <a:t/>
            </a:r>
            <a:endParaRPr>
              <a:solidFill>
                <a:schemeClr val="dk1"/>
              </a:solidFill>
            </a:endParaRPr>
          </a:p>
          <a:p>
            <a:pPr indent="0" lvl="0" marL="0" rtl="0">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18" name="Shape 1618"/>
        <p:cNvGrpSpPr/>
        <p:nvPr/>
      </p:nvGrpSpPr>
      <p:grpSpPr>
        <a:xfrm>
          <a:off x="0" y="0"/>
          <a:ext cx="0" cy="0"/>
          <a:chOff x="0" y="0"/>
          <a:chExt cx="0" cy="0"/>
        </a:xfrm>
      </p:grpSpPr>
      <p:sp>
        <p:nvSpPr>
          <p:cNvPr id="1619" name="Shape 161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20" name="Shape 162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77" name="Shape 1477"/>
        <p:cNvGrpSpPr/>
        <p:nvPr/>
      </p:nvGrpSpPr>
      <p:grpSpPr>
        <a:xfrm>
          <a:off x="0" y="0"/>
          <a:ext cx="0" cy="0"/>
          <a:chOff x="0" y="0"/>
          <a:chExt cx="0" cy="0"/>
        </a:xfrm>
      </p:grpSpPr>
      <p:sp>
        <p:nvSpPr>
          <p:cNvPr id="1478" name="Shape 1478"/>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1479" name="Shape 147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Clr>
                <a:schemeClr val="dk1"/>
              </a:buClr>
              <a:buSzPts val="1100"/>
              <a:buFont typeface="Arial"/>
              <a:buNone/>
            </a:pPr>
            <a:r>
              <a:rPr b="1" lang="en" sz="1800">
                <a:solidFill>
                  <a:schemeClr val="dk1"/>
                </a:solidFill>
              </a:rPr>
              <a:t>M</a:t>
            </a:r>
            <a:endParaRPr/>
          </a:p>
          <a:p>
            <a:pPr indent="0" lvl="0" marL="0" rtl="0">
              <a:spcBef>
                <a:spcPts val="0"/>
              </a:spcBef>
              <a:spcAft>
                <a:spcPts val="0"/>
              </a:spcAft>
              <a:buNone/>
            </a:pPr>
            <a:r>
              <a:rPr lang="en"/>
              <a:t>Left picture: Matt’s</a:t>
            </a:r>
            <a:endParaRPr/>
          </a:p>
          <a:p>
            <a:pPr indent="0" lvl="0" marL="0" rtl="0">
              <a:spcBef>
                <a:spcPts val="0"/>
              </a:spcBef>
              <a:spcAft>
                <a:spcPts val="0"/>
              </a:spcAft>
              <a:buNone/>
            </a:pPr>
            <a:r>
              <a:rPr lang="en"/>
              <a:t>Right picture: </a:t>
            </a:r>
            <a:r>
              <a:rPr lang="en" u="sng">
                <a:solidFill>
                  <a:schemeClr val="hlink"/>
                </a:solidFill>
                <a:hlinkClick r:id="rId2"/>
              </a:rPr>
              <a:t>http://websites.firecompanies.com/pennfire/files/2013/09/HUMAT-1.jpg</a:t>
            </a:r>
            <a:r>
              <a:rPr lang="en"/>
              <a:t> </a:t>
            </a:r>
            <a:br>
              <a:rPr lang="en"/>
            </a:br>
            <a:br>
              <a:rPr lang="en"/>
            </a:br>
            <a:r>
              <a:rPr lang="en"/>
              <a:t>During a residential or commercial fire, multiple firetrucks may arrive at the scene. The firefighters will connect the truck to the closest available fire hydrant. The truck will</a:t>
            </a:r>
            <a:endParaRPr/>
          </a:p>
          <a:p>
            <a:pPr indent="0" lvl="0" marL="0" rtl="0">
              <a:spcBef>
                <a:spcPts val="0"/>
              </a:spcBef>
              <a:spcAft>
                <a:spcPts val="0"/>
              </a:spcAft>
              <a:buNone/>
            </a:pPr>
            <a:r>
              <a:rPr lang="en"/>
              <a:t> pump the water either down the attack lines that the firefighters will use, or to another truck which will do the same. </a:t>
            </a:r>
            <a:endParaRPr/>
          </a:p>
          <a:p>
            <a:pPr indent="0" lvl="0" marL="0" rtl="0">
              <a:spcBef>
                <a:spcPts val="0"/>
              </a:spcBef>
              <a:spcAft>
                <a:spcPts val="0"/>
              </a:spcAft>
              <a:buNone/>
            </a:pPr>
            <a:r>
              <a:t/>
            </a:r>
            <a:endParaRPr/>
          </a:p>
          <a:p>
            <a:pPr indent="0" lvl="0" marL="0" rtl="0">
              <a:spcBef>
                <a:spcPts val="0"/>
              </a:spcBef>
              <a:spcAft>
                <a:spcPts val="0"/>
              </a:spcAft>
              <a:buNone/>
            </a:pPr>
            <a:r>
              <a:rPr lang="en"/>
              <a:t>When the firefighters go to actually combat the fire, they will take the attack line from the side of the truck (pictured on the left). They will then enter the building in a small team of typically 2 or 3</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85" name="Shape 1485"/>
        <p:cNvGrpSpPr/>
        <p:nvPr/>
      </p:nvGrpSpPr>
      <p:grpSpPr>
        <a:xfrm>
          <a:off x="0" y="0"/>
          <a:ext cx="0" cy="0"/>
          <a:chOff x="0" y="0"/>
          <a:chExt cx="0" cy="0"/>
        </a:xfrm>
      </p:grpSpPr>
      <p:sp>
        <p:nvSpPr>
          <p:cNvPr id="1486" name="Shape 1486"/>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1487" name="Shape 148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Clr>
                <a:schemeClr val="dk1"/>
              </a:buClr>
              <a:buSzPts val="1100"/>
              <a:buFont typeface="Arial"/>
              <a:buNone/>
            </a:pPr>
            <a:r>
              <a:rPr b="1" lang="en" sz="1800">
                <a:solidFill>
                  <a:schemeClr val="dk1"/>
                </a:solidFill>
              </a:rPr>
              <a:t>M</a:t>
            </a:r>
            <a:endParaRPr/>
          </a:p>
          <a:p>
            <a:pPr indent="0" lvl="0" marL="0">
              <a:spcBef>
                <a:spcPts val="0"/>
              </a:spcBef>
              <a:spcAft>
                <a:spcPts val="0"/>
              </a:spcAft>
              <a:buClr>
                <a:schemeClr val="dk1"/>
              </a:buClr>
              <a:buSzPts val="1100"/>
              <a:buFont typeface="Arial"/>
              <a:buNone/>
            </a:pPr>
            <a:r>
              <a:rPr lang="en">
                <a:solidFill>
                  <a:schemeClr val="dk1"/>
                </a:solidFill>
              </a:rPr>
              <a:t>The attack line is made of segments fifty feet long connected by these couplers. </a:t>
            </a:r>
            <a:endParaRPr>
              <a:solidFill>
                <a:schemeClr val="dk1"/>
              </a:solidFill>
            </a:endParaRPr>
          </a:p>
          <a:p>
            <a:pPr indent="0" lvl="0" marL="0" rtl="0">
              <a:spcBef>
                <a:spcPts val="0"/>
              </a:spcBef>
              <a:spcAft>
                <a:spcPts val="0"/>
              </a:spcAft>
              <a:buNone/>
            </a:pPr>
            <a:r>
              <a:rPr lang="en"/>
              <a:t>These are pictures of an upclose view of the couplers on an attack line which we took while visiting Kearsarge Fire Department to gather research on the topic.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92" name="Shape 1492"/>
        <p:cNvGrpSpPr/>
        <p:nvPr/>
      </p:nvGrpSpPr>
      <p:grpSpPr>
        <a:xfrm>
          <a:off x="0" y="0"/>
          <a:ext cx="0" cy="0"/>
          <a:chOff x="0" y="0"/>
          <a:chExt cx="0" cy="0"/>
        </a:xfrm>
      </p:grpSpPr>
      <p:sp>
        <p:nvSpPr>
          <p:cNvPr id="1493" name="Shape 1493"/>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1494" name="Shape 149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Clr>
                <a:schemeClr val="dk1"/>
              </a:buClr>
              <a:buSzPts val="1100"/>
              <a:buFont typeface="Arial"/>
              <a:buNone/>
            </a:pPr>
            <a:r>
              <a:rPr b="1" lang="en" sz="1800">
                <a:solidFill>
                  <a:schemeClr val="dk1"/>
                </a:solidFill>
              </a:rPr>
              <a:t>M</a:t>
            </a:r>
            <a:endParaRPr/>
          </a:p>
          <a:p>
            <a:pPr indent="0" lvl="0" marL="0" rtl="0">
              <a:spcBef>
                <a:spcPts val="0"/>
              </a:spcBef>
              <a:spcAft>
                <a:spcPts val="0"/>
              </a:spcAft>
              <a:buNone/>
            </a:pPr>
            <a:r>
              <a:rPr lang="en" u="sng">
                <a:solidFill>
                  <a:schemeClr val="hlink"/>
                </a:solidFill>
                <a:hlinkClick r:id="rId2"/>
              </a:rPr>
              <a:t>http://buildingsonfire.com/tag/command-compression/feed</a:t>
            </a:r>
            <a:endParaRPr/>
          </a:p>
          <a:p>
            <a:pPr indent="0" lvl="0" marL="0" rtl="0">
              <a:spcBef>
                <a:spcPts val="0"/>
              </a:spcBef>
              <a:spcAft>
                <a:spcPts val="0"/>
              </a:spcAft>
              <a:buNone/>
            </a:pPr>
            <a:r>
              <a:t/>
            </a:r>
            <a:endParaRPr/>
          </a:p>
          <a:p>
            <a:pPr indent="0" lvl="0" marL="0" rtl="0">
              <a:spcBef>
                <a:spcPts val="0"/>
              </a:spcBef>
              <a:spcAft>
                <a:spcPts val="0"/>
              </a:spcAft>
              <a:buNone/>
            </a:pPr>
            <a:r>
              <a:rPr lang="en"/>
              <a:t>For example, say you are a firefighter on truck e-1 pulling up to the scene of the fire. You and 2 other firefighters will grab your attack line and enter the building. While you are doing this there are also other teams moving upstairs from other trucks as well as another team from your own truck. After you reach the second floor, you may see something similar to this: **queue next slide**</a:t>
            </a:r>
            <a:endParaRPr/>
          </a:p>
          <a:p>
            <a:pPr indent="0" lvl="0" marL="0" rtl="0">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99" name="Shape 1499"/>
        <p:cNvGrpSpPr/>
        <p:nvPr/>
      </p:nvGrpSpPr>
      <p:grpSpPr>
        <a:xfrm>
          <a:off x="0" y="0"/>
          <a:ext cx="0" cy="0"/>
          <a:chOff x="0" y="0"/>
          <a:chExt cx="0" cy="0"/>
        </a:xfrm>
      </p:grpSpPr>
      <p:sp>
        <p:nvSpPr>
          <p:cNvPr id="1500" name="Shape 1500"/>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1501" name="Shape 150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Clr>
                <a:schemeClr val="dk1"/>
              </a:buClr>
              <a:buSzPts val="1100"/>
              <a:buFont typeface="Arial"/>
              <a:buNone/>
            </a:pPr>
            <a:r>
              <a:rPr b="1" lang="en" sz="1800">
                <a:solidFill>
                  <a:schemeClr val="dk1"/>
                </a:solidFill>
              </a:rPr>
              <a:t>M</a:t>
            </a:r>
            <a:endParaRPr/>
          </a:p>
          <a:p>
            <a:pPr indent="0" lvl="0" marL="0" rtl="0">
              <a:spcBef>
                <a:spcPts val="0"/>
              </a:spcBef>
              <a:spcAft>
                <a:spcPts val="0"/>
              </a:spcAft>
              <a:buNone/>
            </a:pPr>
            <a:r>
              <a:rPr lang="en"/>
              <a:t>The hoses are from </a:t>
            </a:r>
            <a:r>
              <a:rPr lang="en" u="sng">
                <a:hlinkClick r:id="rId2"/>
              </a:rPr>
              <a:t>http://www.990px.pl/index.php/2010/07/26/skazenie-ropa/</a:t>
            </a:r>
            <a:endParaRPr/>
          </a:p>
          <a:p>
            <a:pPr indent="0" lvl="0" marL="0">
              <a:spcBef>
                <a:spcPts val="0"/>
              </a:spcBef>
              <a:spcAft>
                <a:spcPts val="0"/>
              </a:spcAft>
              <a:buNone/>
            </a:pPr>
            <a:r>
              <a:rPr lang="en"/>
              <a:t>Find either different smoke picture or find source: </a:t>
            </a:r>
            <a:r>
              <a:rPr lang="en" u="sng">
                <a:solidFill>
                  <a:schemeClr val="hlink"/>
                </a:solidFill>
                <a:hlinkClick r:id="rId3"/>
              </a:rPr>
              <a:t>https://armyphoto.files.wordpress.com/2009/08/fire1.jpg</a:t>
            </a:r>
            <a:endParaRPr/>
          </a:p>
          <a:p>
            <a:pPr indent="0" lvl="0" marL="0">
              <a:spcBef>
                <a:spcPts val="0"/>
              </a:spcBef>
              <a:spcAft>
                <a:spcPts val="0"/>
              </a:spcAft>
              <a:buNone/>
            </a:pPr>
            <a:r>
              <a:t/>
            </a:r>
            <a:endParaRPr/>
          </a:p>
          <a:p>
            <a:pPr indent="0" lvl="0" marL="0" rtl="0">
              <a:spcBef>
                <a:spcPts val="0"/>
              </a:spcBef>
              <a:spcAft>
                <a:spcPts val="0"/>
              </a:spcAft>
              <a:buNone/>
            </a:pPr>
            <a:r>
              <a:rPr lang="en"/>
              <a:t>This entanglement of attack lines makes it difficult for firefighters to find where they are going during a fire. They may be trying to head toward the front of the hose to relieve the group currently manning it. They could also be the ones currently relieved and just trying to find their way out of the fire and back to the truck. During this time, if the wrong attack line is followed, the firefighter must retrace their steps and start again from the beginning. And keep in mind that this is during a fire. The environment could be extremely hot and smokey which can make it even more difficult to see what they are doing. Firefighters also wear thick gloves which only makes it harder to follow the hoses. But most importantly firefighters only have a limited amount of air to work with. Lost time is lost air which could be the difference between life and death.</a:t>
            </a:r>
            <a:endParaRPr sz="1400">
              <a:latin typeface="Muli"/>
              <a:ea typeface="Muli"/>
              <a:cs typeface="Muli"/>
              <a:sym typeface="Muli"/>
            </a:endParaRPr>
          </a:p>
          <a:p>
            <a:pPr indent="0" lvl="0" marL="0" rtl="0">
              <a:spcBef>
                <a:spcPts val="480"/>
              </a:spcBef>
              <a:spcAft>
                <a:spcPts val="0"/>
              </a:spcAft>
              <a:buNone/>
            </a:pPr>
            <a:r>
              <a:rPr b="1" lang="en" sz="1800">
                <a:latin typeface="Muli"/>
                <a:ea typeface="Muli"/>
                <a:cs typeface="Muli"/>
                <a:sym typeface="Muli"/>
              </a:rPr>
              <a:t>Lost Time = Lost Air = Dead. RIP </a:t>
            </a:r>
            <a:endParaRPr b="1" sz="1800">
              <a:latin typeface="Muli"/>
              <a:ea typeface="Muli"/>
              <a:cs typeface="Muli"/>
              <a:sym typeface="Muli"/>
            </a:endParaRPr>
          </a:p>
          <a:p>
            <a:pPr indent="0" lvl="0" marL="0" marR="0" rtl="0" algn="l">
              <a:lnSpc>
                <a:spcPct val="100000"/>
              </a:lnSpc>
              <a:spcBef>
                <a:spcPts val="600"/>
              </a:spcBef>
              <a:spcAft>
                <a:spcPts val="0"/>
              </a:spcAft>
              <a:buNone/>
            </a:pPr>
            <a:r>
              <a:t/>
            </a:r>
            <a:endParaRPr sz="1400">
              <a:latin typeface="Muli"/>
              <a:ea typeface="Muli"/>
              <a:cs typeface="Muli"/>
              <a:sym typeface="Muli"/>
            </a:endParaRPr>
          </a:p>
          <a:p>
            <a:pPr indent="0" lvl="0" marL="0" rtl="0">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08" name="Shape 1508"/>
        <p:cNvGrpSpPr/>
        <p:nvPr/>
      </p:nvGrpSpPr>
      <p:grpSpPr>
        <a:xfrm>
          <a:off x="0" y="0"/>
          <a:ext cx="0" cy="0"/>
          <a:chOff x="0" y="0"/>
          <a:chExt cx="0" cy="0"/>
        </a:xfrm>
      </p:grpSpPr>
      <p:sp>
        <p:nvSpPr>
          <p:cNvPr id="1509" name="Shape 1509"/>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1510" name="Shape 151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Clr>
                <a:schemeClr val="dk1"/>
              </a:buClr>
              <a:buSzPts val="1100"/>
              <a:buFont typeface="Arial"/>
              <a:buNone/>
            </a:pPr>
            <a:r>
              <a:rPr b="1" lang="en" sz="1800">
                <a:solidFill>
                  <a:schemeClr val="dk1"/>
                </a:solidFill>
              </a:rPr>
              <a:t>N</a:t>
            </a:r>
            <a:endParaRPr/>
          </a:p>
          <a:p>
            <a:pPr indent="0" lvl="0" marL="0" rtl="0">
              <a:spcBef>
                <a:spcPts val="0"/>
              </a:spcBef>
              <a:spcAft>
                <a:spcPts val="0"/>
              </a:spcAft>
              <a:buNone/>
            </a:pPr>
            <a:r>
              <a:rPr lang="en"/>
              <a:t>Setup situation for civilian. </a:t>
            </a:r>
            <a:endParaRPr/>
          </a:p>
          <a:p>
            <a:pPr indent="0" lvl="0" marL="0" rtl="0">
              <a:spcBef>
                <a:spcPts val="0"/>
              </a:spcBef>
              <a:spcAft>
                <a:spcPts val="0"/>
              </a:spcAft>
              <a:buNone/>
            </a:pPr>
            <a:r>
              <a:t/>
            </a:r>
            <a:endParaRPr/>
          </a:p>
          <a:p>
            <a:pPr indent="0" lvl="0" marL="0" rtl="0">
              <a:spcBef>
                <a:spcPts val="0"/>
              </a:spcBef>
              <a:spcAft>
                <a:spcPts val="0"/>
              </a:spcAft>
              <a:buNone/>
            </a:pPr>
            <a:r>
              <a:rPr lang="en"/>
              <a:t>For example: Thankfully, you wake up to the sound of your smoke detector going off. Your room is familiar, and becoming smokey you need to exit the building. You first hold your hand slightly away from the door knob to check for heat. Then you exit your room into the main building. You are immediately faced with the situation above. You see a mix of hoses. The most logical thing to do is to follow it. They will either lead you to firefighters( who are wearing protective gear) at the end of the line, or they will lead you to safety. Hoses also can lead you nowhere, the hoses are connected through the entire house. One hose may have traveled through a now, unsafe location.</a:t>
            </a:r>
            <a:endParaRPr/>
          </a:p>
          <a:p>
            <a:pPr indent="0" lvl="0" marL="0" rtl="0">
              <a:spcBef>
                <a:spcPts val="0"/>
              </a:spcBef>
              <a:spcAft>
                <a:spcPts val="0"/>
              </a:spcAft>
              <a:buNone/>
            </a:pPr>
            <a:r>
              <a:t/>
            </a:r>
            <a:endParaRPr/>
          </a:p>
          <a:p>
            <a:pPr indent="0" lvl="0" marL="0" rtl="0">
              <a:spcBef>
                <a:spcPts val="0"/>
              </a:spcBef>
              <a:spcAft>
                <a:spcPts val="0"/>
              </a:spcAft>
              <a:buNone/>
            </a:pPr>
            <a:r>
              <a:t/>
            </a:r>
            <a:endParaRPr/>
          </a:p>
          <a:p>
            <a:pPr indent="0" lvl="0" marL="0" rtl="0">
              <a:spcBef>
                <a:spcPts val="0"/>
              </a:spcBef>
              <a:spcAft>
                <a:spcPts val="0"/>
              </a:spcAft>
              <a:buNone/>
            </a:pPr>
            <a:r>
              <a:rPr lang="en"/>
              <a:t>Add a small grey but transparent thing over hoses “smokey room”</a:t>
            </a:r>
            <a:endParaRPr/>
          </a:p>
          <a:p>
            <a:pPr indent="0" lvl="0" marL="0" rtl="0">
              <a:spcBef>
                <a:spcPts val="0"/>
              </a:spcBef>
              <a:spcAft>
                <a:spcPts val="0"/>
              </a:spcAft>
              <a:buNone/>
            </a:pPr>
            <a:r>
              <a:rPr lang="en"/>
              <a:t>Then black pictures out almost. “dark and smokey room”</a:t>
            </a:r>
            <a:endParaRPr/>
          </a:p>
          <a:p>
            <a:pPr indent="0" lvl="0" marL="0" rtl="0">
              <a:spcBef>
                <a:spcPts val="0"/>
              </a:spcBef>
              <a:spcAft>
                <a:spcPts val="0"/>
              </a:spcAft>
              <a:buNone/>
            </a:pPr>
            <a:r>
              <a:rPr lang="en"/>
              <a:t>Describe the problem with these situations and how it is very important to not die.</a:t>
            </a:r>
            <a:endParaRPr/>
          </a:p>
          <a:p>
            <a:pPr indent="0" lvl="0" marL="0" rtl="0">
              <a:spcBef>
                <a:spcPts val="0"/>
              </a:spcBef>
              <a:spcAft>
                <a:spcPts val="0"/>
              </a:spcAft>
              <a:buNone/>
            </a:pPr>
            <a:r>
              <a:t/>
            </a:r>
            <a:endParaRPr/>
          </a:p>
          <a:p>
            <a:pPr indent="0" lvl="0" marL="0" rtl="0">
              <a:spcBef>
                <a:spcPts val="0"/>
              </a:spcBef>
              <a:spcAft>
                <a:spcPts val="0"/>
              </a:spcAft>
              <a:buNone/>
            </a:pPr>
            <a:r>
              <a:rPr lang="en"/>
              <a:t>Then transistion into the solutions to the problem (which suck)</a:t>
            </a:r>
            <a:endParaRPr sz="1400">
              <a:solidFill>
                <a:schemeClr val="dk1"/>
              </a:solidFill>
              <a:latin typeface="Muli"/>
              <a:ea typeface="Muli"/>
              <a:cs typeface="Muli"/>
              <a:sym typeface="Muli"/>
            </a:endParaRPr>
          </a:p>
          <a:p>
            <a:pPr indent="0" lvl="0" marL="0" rtl="0">
              <a:spcBef>
                <a:spcPts val="480"/>
              </a:spcBef>
              <a:spcAft>
                <a:spcPts val="0"/>
              </a:spcAft>
              <a:buNone/>
            </a:pPr>
            <a:r>
              <a:t/>
            </a:r>
            <a:endParaRPr sz="1400">
              <a:solidFill>
                <a:schemeClr val="dk1"/>
              </a:solidFill>
              <a:latin typeface="Muli"/>
              <a:ea typeface="Muli"/>
              <a:cs typeface="Muli"/>
              <a:sym typeface="Muli"/>
            </a:endParaRPr>
          </a:p>
          <a:p>
            <a:pPr indent="0" lvl="0" marL="0" rtl="0">
              <a:spcBef>
                <a:spcPts val="480"/>
              </a:spcBef>
              <a:spcAft>
                <a:spcPts val="0"/>
              </a:spcAft>
              <a:buNone/>
            </a:pPr>
            <a:r>
              <a:rPr lang="en" sz="1400">
                <a:solidFill>
                  <a:schemeClr val="dk1"/>
                </a:solidFill>
                <a:latin typeface="Muli"/>
                <a:ea typeface="Muli"/>
                <a:cs typeface="Muli"/>
                <a:sym typeface="Muli"/>
              </a:rPr>
              <a:t>Lost Time = Increased Danger (More smoke in lungs)</a:t>
            </a:r>
            <a:endParaRPr sz="1400">
              <a:solidFill>
                <a:schemeClr val="dk1"/>
              </a:solidFill>
              <a:latin typeface="Muli"/>
              <a:ea typeface="Muli"/>
              <a:cs typeface="Muli"/>
              <a:sym typeface="Muli"/>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17" name="Shape 1517"/>
        <p:cNvGrpSpPr/>
        <p:nvPr/>
      </p:nvGrpSpPr>
      <p:grpSpPr>
        <a:xfrm>
          <a:off x="0" y="0"/>
          <a:ext cx="0" cy="0"/>
          <a:chOff x="0" y="0"/>
          <a:chExt cx="0" cy="0"/>
        </a:xfrm>
      </p:grpSpPr>
      <p:sp>
        <p:nvSpPr>
          <p:cNvPr id="1518" name="Shape 1518"/>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1519" name="Shape 151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Clr>
                <a:schemeClr val="dk1"/>
              </a:buClr>
              <a:buSzPts val="1100"/>
              <a:buFont typeface="Arial"/>
              <a:buNone/>
            </a:pPr>
            <a:r>
              <a:rPr b="1" lang="en" sz="1800">
                <a:solidFill>
                  <a:schemeClr val="dk1"/>
                </a:solidFill>
              </a:rPr>
              <a:t>N</a:t>
            </a:r>
            <a:endParaRPr/>
          </a:p>
          <a:p>
            <a:pPr indent="0" lvl="0" marL="0" rtl="0">
              <a:spcBef>
                <a:spcPts val="480"/>
              </a:spcBef>
              <a:spcAft>
                <a:spcPts val="0"/>
              </a:spcAft>
              <a:buNone/>
            </a:pPr>
            <a:r>
              <a:t/>
            </a:r>
            <a:endParaRPr/>
          </a:p>
          <a:p>
            <a:pPr indent="0" lvl="0" marL="0" rtl="0">
              <a:spcBef>
                <a:spcPts val="480"/>
              </a:spcBef>
              <a:spcAft>
                <a:spcPts val="0"/>
              </a:spcAft>
              <a:buNone/>
            </a:pPr>
            <a:r>
              <a:rPr lang="en"/>
              <a:t>Smokey. </a:t>
            </a:r>
            <a:endParaRPr/>
          </a:p>
          <a:p>
            <a:pPr indent="0" lvl="0" marL="0" rtl="0">
              <a:spcBef>
                <a:spcPts val="480"/>
              </a:spcBef>
              <a:spcAft>
                <a:spcPts val="0"/>
              </a:spcAft>
              <a:buNone/>
            </a:pPr>
            <a:r>
              <a:rPr lang="en"/>
              <a:t>Same example but let us say you are on the outer edge of the smoke/fire. It becomes increasing more difficult to determine which way the exit is even with the exit printed on the hose.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24" name="Shape 1524"/>
        <p:cNvGrpSpPr/>
        <p:nvPr/>
      </p:nvGrpSpPr>
      <p:grpSpPr>
        <a:xfrm>
          <a:off x="0" y="0"/>
          <a:ext cx="0" cy="0"/>
          <a:chOff x="0" y="0"/>
          <a:chExt cx="0" cy="0"/>
        </a:xfrm>
      </p:grpSpPr>
      <p:sp>
        <p:nvSpPr>
          <p:cNvPr id="1525" name="Shape 1525"/>
          <p:cNvSpPr/>
          <p:nvPr>
            <p:ph idx="2" type="sldImg"/>
          </p:nvPr>
        </p:nvSpPr>
        <p:spPr>
          <a:xfrm>
            <a:off x="381175" y="685800"/>
            <a:ext cx="6096300" cy="3429000"/>
          </a:xfrm>
          <a:custGeom>
            <a:pathLst>
              <a:path extrusionOk="0" h="120000" w="120000">
                <a:moveTo>
                  <a:pt x="0" y="0"/>
                </a:moveTo>
                <a:lnTo>
                  <a:pt x="120000" y="0"/>
                </a:lnTo>
                <a:lnTo>
                  <a:pt x="120000" y="120000"/>
                </a:lnTo>
                <a:lnTo>
                  <a:pt x="0" y="120000"/>
                </a:lnTo>
                <a:close/>
              </a:path>
            </a:pathLst>
          </a:custGeom>
        </p:spPr>
      </p:sp>
      <p:sp>
        <p:nvSpPr>
          <p:cNvPr id="1526" name="Shape 152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Clr>
                <a:schemeClr val="dk1"/>
              </a:buClr>
              <a:buSzPts val="1100"/>
              <a:buFont typeface="Arial"/>
              <a:buNone/>
            </a:pPr>
            <a:r>
              <a:rPr b="1" lang="en" sz="1800">
                <a:solidFill>
                  <a:schemeClr val="dk1"/>
                </a:solidFill>
              </a:rPr>
              <a:t>N</a:t>
            </a:r>
            <a:endParaRPr/>
          </a:p>
          <a:p>
            <a:pPr indent="0" lvl="0" marL="0" rtl="0">
              <a:spcBef>
                <a:spcPts val="480"/>
              </a:spcBef>
              <a:spcAft>
                <a:spcPts val="0"/>
              </a:spcAft>
              <a:buNone/>
            </a:pPr>
            <a:r>
              <a:rPr lang="en"/>
              <a:t>Blacked Out.</a:t>
            </a:r>
            <a:endParaRPr/>
          </a:p>
          <a:p>
            <a:pPr indent="0" lvl="0" marL="0" rtl="0">
              <a:spcBef>
                <a:spcPts val="480"/>
              </a:spcBef>
              <a:spcAft>
                <a:spcPts val="0"/>
              </a:spcAft>
              <a:buNone/>
            </a:pPr>
            <a:r>
              <a:rPr lang="en"/>
              <a:t>Once again let us look at the same example but now you are really close to the fire, you can not tell which way is out. the exit marking is practically invisible. This is the worst case, even if you can see the attack line how do you know which way is safe to travel and which way is hazardous.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cxnSp>
        <p:nvCxnSpPr>
          <p:cNvPr id="10" name="Shape 10"/>
          <p:cNvCxnSpPr/>
          <p:nvPr/>
        </p:nvCxnSpPr>
        <p:spPr>
          <a:xfrm>
            <a:off x="4278300" y="2751163"/>
            <a:ext cx="587400" cy="0"/>
          </a:xfrm>
          <a:prstGeom prst="straightConnector1">
            <a:avLst/>
          </a:prstGeom>
          <a:noFill/>
          <a:ln cap="flat" cmpd="sng" w="76200">
            <a:solidFill>
              <a:schemeClr val="dk1"/>
            </a:solidFill>
            <a:prstDash val="solid"/>
            <a:round/>
            <a:headEnd len="sm" w="sm" type="none"/>
            <a:tailEnd len="sm" w="sm" type="none"/>
          </a:ln>
        </p:spPr>
      </p:cxnSp>
      <p:sp>
        <p:nvSpPr>
          <p:cNvPr id="11" name="Shape 11"/>
          <p:cNvSpPr txBox="1"/>
          <p:nvPr>
            <p:ph type="ctrTitle"/>
          </p:nvPr>
        </p:nvSpPr>
        <p:spPr>
          <a:xfrm>
            <a:off x="311700" y="595975"/>
            <a:ext cx="8520600" cy="1957800"/>
          </a:xfrm>
          <a:prstGeom prst="rect">
            <a:avLst/>
          </a:prstGeom>
        </p:spPr>
        <p:txBody>
          <a:bodyPr anchorCtr="0" anchor="b" bIns="91425" lIns="91425" spcFirstLastPara="1" rIns="91425" wrap="square" tIns="91425"/>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p:txBody>
      </p:sp>
      <p:sp>
        <p:nvSpPr>
          <p:cNvPr id="12" name="Shape 12"/>
          <p:cNvSpPr txBox="1"/>
          <p:nvPr>
            <p:ph idx="1" type="subTitle"/>
          </p:nvPr>
        </p:nvSpPr>
        <p:spPr>
          <a:xfrm>
            <a:off x="311700" y="3165823"/>
            <a:ext cx="8520600" cy="7335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13" name="Shape 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6" name="Shape 46"/>
        <p:cNvGrpSpPr/>
        <p:nvPr/>
      </p:nvGrpSpPr>
      <p:grpSpPr>
        <a:xfrm>
          <a:off x="0" y="0"/>
          <a:ext cx="0" cy="0"/>
          <a:chOff x="0" y="0"/>
          <a:chExt cx="0" cy="0"/>
        </a:xfrm>
      </p:grpSpPr>
      <p:sp>
        <p:nvSpPr>
          <p:cNvPr id="47" name="Shape 47"/>
          <p:cNvSpPr txBox="1"/>
          <p:nvPr>
            <p:ph hasCustomPrompt="1" type="title"/>
          </p:nvPr>
        </p:nvSpPr>
        <p:spPr>
          <a:xfrm>
            <a:off x="311700" y="1167925"/>
            <a:ext cx="8520600" cy="1980000"/>
          </a:xfrm>
          <a:prstGeom prst="rect">
            <a:avLst/>
          </a:prstGeom>
        </p:spPr>
        <p:txBody>
          <a:bodyPr anchorCtr="0" anchor="ctr" bIns="91425" lIns="91425" spcFirstLastPara="1" rIns="91425" wrap="square" tIns="91425"/>
          <a:lstStyle>
            <a:lvl1pPr lvl="0" algn="ctr">
              <a:spcBef>
                <a:spcPts val="0"/>
              </a:spcBef>
              <a:spcAft>
                <a:spcPts val="0"/>
              </a:spcAft>
              <a:buClr>
                <a:schemeClr val="dk1"/>
              </a:buClr>
              <a:buSzPts val="11000"/>
              <a:buNone/>
              <a:defRPr sz="11000">
                <a:solidFill>
                  <a:schemeClr val="dk1"/>
                </a:solidFill>
              </a:defRPr>
            </a:lvl1pPr>
            <a:lvl2pPr lvl="1" algn="ctr">
              <a:spcBef>
                <a:spcPts val="0"/>
              </a:spcBef>
              <a:spcAft>
                <a:spcPts val="0"/>
              </a:spcAft>
              <a:buClr>
                <a:schemeClr val="dk1"/>
              </a:buClr>
              <a:buSzPts val="11000"/>
              <a:buNone/>
              <a:defRPr sz="11000">
                <a:solidFill>
                  <a:schemeClr val="dk1"/>
                </a:solidFill>
              </a:defRPr>
            </a:lvl2pPr>
            <a:lvl3pPr lvl="2" algn="ctr">
              <a:spcBef>
                <a:spcPts val="0"/>
              </a:spcBef>
              <a:spcAft>
                <a:spcPts val="0"/>
              </a:spcAft>
              <a:buClr>
                <a:schemeClr val="dk1"/>
              </a:buClr>
              <a:buSzPts val="11000"/>
              <a:buNone/>
              <a:defRPr sz="11000">
                <a:solidFill>
                  <a:schemeClr val="dk1"/>
                </a:solidFill>
              </a:defRPr>
            </a:lvl3pPr>
            <a:lvl4pPr lvl="3" algn="ctr">
              <a:spcBef>
                <a:spcPts val="0"/>
              </a:spcBef>
              <a:spcAft>
                <a:spcPts val="0"/>
              </a:spcAft>
              <a:buClr>
                <a:schemeClr val="dk1"/>
              </a:buClr>
              <a:buSzPts val="11000"/>
              <a:buNone/>
              <a:defRPr sz="11000">
                <a:solidFill>
                  <a:schemeClr val="dk1"/>
                </a:solidFill>
              </a:defRPr>
            </a:lvl4pPr>
            <a:lvl5pPr lvl="4" algn="ctr">
              <a:spcBef>
                <a:spcPts val="0"/>
              </a:spcBef>
              <a:spcAft>
                <a:spcPts val="0"/>
              </a:spcAft>
              <a:buClr>
                <a:schemeClr val="dk1"/>
              </a:buClr>
              <a:buSzPts val="11000"/>
              <a:buNone/>
              <a:defRPr sz="11000">
                <a:solidFill>
                  <a:schemeClr val="dk1"/>
                </a:solidFill>
              </a:defRPr>
            </a:lvl5pPr>
            <a:lvl6pPr lvl="5" algn="ctr">
              <a:spcBef>
                <a:spcPts val="0"/>
              </a:spcBef>
              <a:spcAft>
                <a:spcPts val="0"/>
              </a:spcAft>
              <a:buClr>
                <a:schemeClr val="dk1"/>
              </a:buClr>
              <a:buSzPts val="11000"/>
              <a:buNone/>
              <a:defRPr sz="11000">
                <a:solidFill>
                  <a:schemeClr val="dk1"/>
                </a:solidFill>
              </a:defRPr>
            </a:lvl6pPr>
            <a:lvl7pPr lvl="6" algn="ctr">
              <a:spcBef>
                <a:spcPts val="0"/>
              </a:spcBef>
              <a:spcAft>
                <a:spcPts val="0"/>
              </a:spcAft>
              <a:buClr>
                <a:schemeClr val="dk1"/>
              </a:buClr>
              <a:buSzPts val="11000"/>
              <a:buNone/>
              <a:defRPr sz="11000">
                <a:solidFill>
                  <a:schemeClr val="dk1"/>
                </a:solidFill>
              </a:defRPr>
            </a:lvl7pPr>
            <a:lvl8pPr lvl="7" algn="ctr">
              <a:spcBef>
                <a:spcPts val="0"/>
              </a:spcBef>
              <a:spcAft>
                <a:spcPts val="0"/>
              </a:spcAft>
              <a:buClr>
                <a:schemeClr val="dk1"/>
              </a:buClr>
              <a:buSzPts val="11000"/>
              <a:buNone/>
              <a:defRPr sz="11000">
                <a:solidFill>
                  <a:schemeClr val="dk1"/>
                </a:solidFill>
              </a:defRPr>
            </a:lvl8pPr>
            <a:lvl9pPr lvl="8" algn="ctr">
              <a:spcBef>
                <a:spcPts val="0"/>
              </a:spcBef>
              <a:spcAft>
                <a:spcPts val="0"/>
              </a:spcAft>
              <a:buClr>
                <a:schemeClr val="dk1"/>
              </a:buClr>
              <a:buSzPts val="11000"/>
              <a:buNone/>
              <a:defRPr sz="11000">
                <a:solidFill>
                  <a:schemeClr val="dk1"/>
                </a:solidFill>
              </a:defRPr>
            </a:lvl9pPr>
          </a:lstStyle>
          <a:p>
            <a:r>
              <a:t>xx%</a:t>
            </a:r>
          </a:p>
        </p:txBody>
      </p:sp>
      <p:sp>
        <p:nvSpPr>
          <p:cNvPr id="48" name="Shape 48"/>
          <p:cNvSpPr txBox="1"/>
          <p:nvPr>
            <p:ph idx="1" type="body"/>
          </p:nvPr>
        </p:nvSpPr>
        <p:spPr>
          <a:xfrm>
            <a:off x="311700" y="3224250"/>
            <a:ext cx="8520600" cy="10716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9" name="Shape 4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0" name="Shape 50"/>
        <p:cNvGrpSpPr/>
        <p:nvPr/>
      </p:nvGrpSpPr>
      <p:grpSpPr>
        <a:xfrm>
          <a:off x="0" y="0"/>
          <a:ext cx="0" cy="0"/>
          <a:chOff x="0" y="0"/>
          <a:chExt cx="0" cy="0"/>
        </a:xfrm>
      </p:grpSpPr>
      <p:sp>
        <p:nvSpPr>
          <p:cNvPr id="51" name="Shape 5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type="title">
  <p:cSld name="TITLE">
    <p:spTree>
      <p:nvGrpSpPr>
        <p:cNvPr id="56" name="Shape 56"/>
        <p:cNvGrpSpPr/>
        <p:nvPr/>
      </p:nvGrpSpPr>
      <p:grpSpPr>
        <a:xfrm>
          <a:off x="0" y="0"/>
          <a:ext cx="0" cy="0"/>
          <a:chOff x="0" y="0"/>
          <a:chExt cx="0" cy="0"/>
        </a:xfrm>
      </p:grpSpPr>
      <p:sp>
        <p:nvSpPr>
          <p:cNvPr id="57" name="Shape 57"/>
          <p:cNvSpPr txBox="1"/>
          <p:nvPr>
            <p:ph type="ctrTitle"/>
          </p:nvPr>
        </p:nvSpPr>
        <p:spPr>
          <a:xfrm>
            <a:off x="1400175" y="1991825"/>
            <a:ext cx="6343500" cy="1159800"/>
          </a:xfrm>
          <a:prstGeom prst="rect">
            <a:avLst/>
          </a:prstGeom>
        </p:spPr>
        <p:txBody>
          <a:bodyPr anchorCtr="0" anchor="ctr" bIns="91425" lIns="91425" spcFirstLastPara="1" rIns="91425" wrap="square" tIns="91425"/>
          <a:lstStyle>
            <a:lvl1pPr lvl="0" rtl="0" algn="ctr">
              <a:spcBef>
                <a:spcPts val="0"/>
              </a:spcBef>
              <a:spcAft>
                <a:spcPts val="0"/>
              </a:spcAft>
              <a:buSzPts val="4800"/>
              <a:buNone/>
              <a:defRPr sz="48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p:txBody>
      </p:sp>
      <p:grpSp>
        <p:nvGrpSpPr>
          <p:cNvPr id="58" name="Shape 58"/>
          <p:cNvGrpSpPr/>
          <p:nvPr/>
        </p:nvGrpSpPr>
        <p:grpSpPr>
          <a:xfrm flipH="1" rot="10800000">
            <a:off x="3692751" y="38249"/>
            <a:ext cx="1758133" cy="1523097"/>
            <a:chOff x="4088875" y="1431100"/>
            <a:chExt cx="3293000" cy="2852775"/>
          </a:xfrm>
        </p:grpSpPr>
        <p:sp>
          <p:nvSpPr>
            <p:cNvPr id="59" name="Shape 59"/>
            <p:cNvSpPr/>
            <p:nvPr/>
          </p:nvSpPr>
          <p:spPr>
            <a:xfrm>
              <a:off x="4831475" y="4136025"/>
              <a:ext cx="157950" cy="147850"/>
            </a:xfrm>
            <a:custGeom>
              <a:pathLst>
                <a:path extrusionOk="0" h="5914" w="6318">
                  <a:moveTo>
                    <a:pt x="404" y="0"/>
                  </a:moveTo>
                  <a:lnTo>
                    <a:pt x="1" y="269"/>
                  </a:lnTo>
                  <a:lnTo>
                    <a:pt x="3227" y="5914"/>
                  </a:lnTo>
                  <a:lnTo>
                    <a:pt x="6318" y="5914"/>
                  </a:lnTo>
                  <a:lnTo>
                    <a:pt x="404" y="0"/>
                  </a:lnTo>
                  <a:close/>
                </a:path>
              </a:pathLst>
            </a:custGeom>
            <a:solidFill>
              <a:srgbClr val="00E2C7"/>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0" name="Shape 60"/>
            <p:cNvSpPr/>
            <p:nvPr/>
          </p:nvSpPr>
          <p:spPr>
            <a:xfrm>
              <a:off x="4697075" y="3907525"/>
              <a:ext cx="389800" cy="376350"/>
            </a:xfrm>
            <a:custGeom>
              <a:pathLst>
                <a:path extrusionOk="0" h="15054" w="15592">
                  <a:moveTo>
                    <a:pt x="538" y="0"/>
                  </a:moveTo>
                  <a:lnTo>
                    <a:pt x="1" y="269"/>
                  </a:lnTo>
                  <a:lnTo>
                    <a:pt x="5377" y="9543"/>
                  </a:lnTo>
                  <a:lnTo>
                    <a:pt x="11022" y="15054"/>
                  </a:lnTo>
                  <a:lnTo>
                    <a:pt x="15592" y="15054"/>
                  </a:lnTo>
                  <a:lnTo>
                    <a:pt x="538" y="0"/>
                  </a:lnTo>
                  <a:close/>
                </a:path>
              </a:pathLst>
            </a:custGeom>
            <a:solidFill>
              <a:srgbClr val="01E0C8"/>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1" name="Shape 61"/>
            <p:cNvSpPr/>
            <p:nvPr/>
          </p:nvSpPr>
          <p:spPr>
            <a:xfrm>
              <a:off x="4566025" y="3675675"/>
              <a:ext cx="618300" cy="608200"/>
            </a:xfrm>
            <a:custGeom>
              <a:pathLst>
                <a:path extrusionOk="0" h="24328" w="24732">
                  <a:moveTo>
                    <a:pt x="404" y="0"/>
                  </a:moveTo>
                  <a:lnTo>
                    <a:pt x="1" y="404"/>
                  </a:lnTo>
                  <a:lnTo>
                    <a:pt x="5377" y="9543"/>
                  </a:lnTo>
                  <a:lnTo>
                    <a:pt x="20027" y="24328"/>
                  </a:lnTo>
                  <a:lnTo>
                    <a:pt x="24732" y="24328"/>
                  </a:lnTo>
                  <a:lnTo>
                    <a:pt x="404" y="0"/>
                  </a:lnTo>
                  <a:close/>
                </a:path>
              </a:pathLst>
            </a:custGeom>
            <a:solidFill>
              <a:srgbClr val="02DFC8"/>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2" name="Shape 62"/>
            <p:cNvSpPr/>
            <p:nvPr/>
          </p:nvSpPr>
          <p:spPr>
            <a:xfrm>
              <a:off x="4434975" y="3447175"/>
              <a:ext cx="846800" cy="836700"/>
            </a:xfrm>
            <a:custGeom>
              <a:pathLst>
                <a:path extrusionOk="0" h="33468" w="33872">
                  <a:moveTo>
                    <a:pt x="404" y="1"/>
                  </a:moveTo>
                  <a:lnTo>
                    <a:pt x="1" y="270"/>
                  </a:lnTo>
                  <a:lnTo>
                    <a:pt x="5243" y="9544"/>
                  </a:lnTo>
                  <a:lnTo>
                    <a:pt x="29167" y="33468"/>
                  </a:lnTo>
                  <a:lnTo>
                    <a:pt x="33871" y="33468"/>
                  </a:lnTo>
                  <a:lnTo>
                    <a:pt x="404" y="1"/>
                  </a:lnTo>
                  <a:close/>
                </a:path>
              </a:pathLst>
            </a:custGeom>
            <a:solidFill>
              <a:srgbClr val="03DDC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3" name="Shape 63"/>
            <p:cNvSpPr/>
            <p:nvPr/>
          </p:nvSpPr>
          <p:spPr>
            <a:xfrm>
              <a:off x="4300575" y="3218700"/>
              <a:ext cx="1078650" cy="1065175"/>
            </a:xfrm>
            <a:custGeom>
              <a:pathLst>
                <a:path extrusionOk="0" h="42607" w="43146">
                  <a:moveTo>
                    <a:pt x="404" y="0"/>
                  </a:moveTo>
                  <a:lnTo>
                    <a:pt x="0" y="269"/>
                  </a:lnTo>
                  <a:lnTo>
                    <a:pt x="5377" y="9543"/>
                  </a:lnTo>
                  <a:lnTo>
                    <a:pt x="38441" y="42607"/>
                  </a:lnTo>
                  <a:lnTo>
                    <a:pt x="43145" y="42607"/>
                  </a:lnTo>
                  <a:lnTo>
                    <a:pt x="404" y="0"/>
                  </a:lnTo>
                  <a:close/>
                </a:path>
              </a:pathLst>
            </a:custGeom>
            <a:solidFill>
              <a:srgbClr val="04DBC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4" name="Shape 64"/>
            <p:cNvSpPr/>
            <p:nvPr/>
          </p:nvSpPr>
          <p:spPr>
            <a:xfrm>
              <a:off x="4169525" y="2990200"/>
              <a:ext cx="1307150" cy="1293675"/>
            </a:xfrm>
            <a:custGeom>
              <a:pathLst>
                <a:path extrusionOk="0" h="51747" w="52286">
                  <a:moveTo>
                    <a:pt x="404" y="1"/>
                  </a:moveTo>
                  <a:lnTo>
                    <a:pt x="1" y="269"/>
                  </a:lnTo>
                  <a:lnTo>
                    <a:pt x="5242" y="9409"/>
                  </a:lnTo>
                  <a:lnTo>
                    <a:pt x="47581" y="51747"/>
                  </a:lnTo>
                  <a:lnTo>
                    <a:pt x="52285" y="51747"/>
                  </a:lnTo>
                  <a:lnTo>
                    <a:pt x="404" y="1"/>
                  </a:lnTo>
                  <a:close/>
                </a:path>
              </a:pathLst>
            </a:custGeom>
            <a:solidFill>
              <a:srgbClr val="06D9CA"/>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5" name="Shape 65"/>
            <p:cNvSpPr/>
            <p:nvPr/>
          </p:nvSpPr>
          <p:spPr>
            <a:xfrm>
              <a:off x="4088875" y="2822200"/>
              <a:ext cx="1481875" cy="1461675"/>
            </a:xfrm>
            <a:custGeom>
              <a:pathLst>
                <a:path extrusionOk="0" h="58467" w="59275">
                  <a:moveTo>
                    <a:pt x="807" y="0"/>
                  </a:moveTo>
                  <a:lnTo>
                    <a:pt x="1" y="1479"/>
                  </a:lnTo>
                  <a:lnTo>
                    <a:pt x="3227" y="6989"/>
                  </a:lnTo>
                  <a:lnTo>
                    <a:pt x="54705" y="58467"/>
                  </a:lnTo>
                  <a:lnTo>
                    <a:pt x="59274" y="58467"/>
                  </a:lnTo>
                  <a:lnTo>
                    <a:pt x="807" y="0"/>
                  </a:lnTo>
                  <a:close/>
                </a:path>
              </a:pathLst>
            </a:custGeom>
            <a:solidFill>
              <a:srgbClr val="07D8CB"/>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6" name="Shape 66"/>
            <p:cNvSpPr/>
            <p:nvPr/>
          </p:nvSpPr>
          <p:spPr>
            <a:xfrm>
              <a:off x="4102325" y="2761700"/>
              <a:ext cx="1565875" cy="1522175"/>
            </a:xfrm>
            <a:custGeom>
              <a:pathLst>
                <a:path extrusionOk="0" h="60887" w="62635">
                  <a:moveTo>
                    <a:pt x="1748" y="1"/>
                  </a:moveTo>
                  <a:lnTo>
                    <a:pt x="0" y="2823"/>
                  </a:lnTo>
                  <a:lnTo>
                    <a:pt x="58064" y="60887"/>
                  </a:lnTo>
                  <a:lnTo>
                    <a:pt x="62634" y="60887"/>
                  </a:lnTo>
                  <a:lnTo>
                    <a:pt x="1748" y="1"/>
                  </a:lnTo>
                  <a:close/>
                </a:path>
              </a:pathLst>
            </a:custGeom>
            <a:solidFill>
              <a:srgbClr val="08D6CB"/>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7" name="Shape 67"/>
            <p:cNvSpPr/>
            <p:nvPr/>
          </p:nvSpPr>
          <p:spPr>
            <a:xfrm>
              <a:off x="4139275" y="2697875"/>
              <a:ext cx="1626375" cy="1586000"/>
            </a:xfrm>
            <a:custGeom>
              <a:pathLst>
                <a:path extrusionOk="0" h="63440" w="65055">
                  <a:moveTo>
                    <a:pt x="1614" y="0"/>
                  </a:moveTo>
                  <a:lnTo>
                    <a:pt x="1" y="2957"/>
                  </a:lnTo>
                  <a:lnTo>
                    <a:pt x="60484" y="63440"/>
                  </a:lnTo>
                  <a:lnTo>
                    <a:pt x="65054" y="63440"/>
                  </a:lnTo>
                  <a:lnTo>
                    <a:pt x="1614" y="0"/>
                  </a:lnTo>
                  <a:close/>
                </a:path>
              </a:pathLst>
            </a:custGeom>
            <a:solidFill>
              <a:srgbClr val="09D4CC"/>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8" name="Shape 68"/>
            <p:cNvSpPr/>
            <p:nvPr/>
          </p:nvSpPr>
          <p:spPr>
            <a:xfrm>
              <a:off x="4172900" y="2637375"/>
              <a:ext cx="1690175" cy="1646500"/>
            </a:xfrm>
            <a:custGeom>
              <a:pathLst>
                <a:path extrusionOk="0" h="65860" w="67607">
                  <a:moveTo>
                    <a:pt x="1747" y="1"/>
                  </a:moveTo>
                  <a:lnTo>
                    <a:pt x="0" y="2958"/>
                  </a:lnTo>
                  <a:lnTo>
                    <a:pt x="62903" y="65860"/>
                  </a:lnTo>
                  <a:lnTo>
                    <a:pt x="67607" y="65860"/>
                  </a:lnTo>
                  <a:lnTo>
                    <a:pt x="1747" y="1"/>
                  </a:lnTo>
                  <a:close/>
                </a:path>
              </a:pathLst>
            </a:custGeom>
            <a:solidFill>
              <a:srgbClr val="0AD3CC"/>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9" name="Shape 69"/>
            <p:cNvSpPr/>
            <p:nvPr/>
          </p:nvSpPr>
          <p:spPr>
            <a:xfrm>
              <a:off x="4209850" y="2576900"/>
              <a:ext cx="1750675" cy="1706975"/>
            </a:xfrm>
            <a:custGeom>
              <a:pathLst>
                <a:path extrusionOk="0" h="68279" w="70027">
                  <a:moveTo>
                    <a:pt x="1613" y="1"/>
                  </a:moveTo>
                  <a:lnTo>
                    <a:pt x="0" y="2823"/>
                  </a:lnTo>
                  <a:lnTo>
                    <a:pt x="65322" y="68279"/>
                  </a:lnTo>
                  <a:lnTo>
                    <a:pt x="70027" y="68279"/>
                  </a:lnTo>
                  <a:lnTo>
                    <a:pt x="1613" y="1"/>
                  </a:lnTo>
                  <a:close/>
                </a:path>
              </a:pathLst>
            </a:custGeom>
            <a:solidFill>
              <a:srgbClr val="0BD1CD"/>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0" name="Shape 70"/>
            <p:cNvSpPr/>
            <p:nvPr/>
          </p:nvSpPr>
          <p:spPr>
            <a:xfrm>
              <a:off x="4243450" y="2513050"/>
              <a:ext cx="1814525" cy="1770825"/>
            </a:xfrm>
            <a:custGeom>
              <a:pathLst>
                <a:path extrusionOk="0" h="70833" w="72581">
                  <a:moveTo>
                    <a:pt x="1748" y="1"/>
                  </a:moveTo>
                  <a:lnTo>
                    <a:pt x="1" y="2958"/>
                  </a:lnTo>
                  <a:lnTo>
                    <a:pt x="67876" y="70833"/>
                  </a:lnTo>
                  <a:lnTo>
                    <a:pt x="72581" y="70833"/>
                  </a:lnTo>
                  <a:lnTo>
                    <a:pt x="1748" y="1"/>
                  </a:lnTo>
                  <a:close/>
                </a:path>
              </a:pathLst>
            </a:custGeom>
            <a:solidFill>
              <a:srgbClr val="0CCFCD"/>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1" name="Shape 71"/>
            <p:cNvSpPr/>
            <p:nvPr/>
          </p:nvSpPr>
          <p:spPr>
            <a:xfrm>
              <a:off x="4280425" y="2452575"/>
              <a:ext cx="1875000" cy="1831300"/>
            </a:xfrm>
            <a:custGeom>
              <a:pathLst>
                <a:path extrusionOk="0" h="73252" w="75000">
                  <a:moveTo>
                    <a:pt x="1613" y="1"/>
                  </a:moveTo>
                  <a:lnTo>
                    <a:pt x="0" y="2957"/>
                  </a:lnTo>
                  <a:lnTo>
                    <a:pt x="70295" y="73252"/>
                  </a:lnTo>
                  <a:lnTo>
                    <a:pt x="74999" y="73252"/>
                  </a:lnTo>
                  <a:lnTo>
                    <a:pt x="1613" y="1"/>
                  </a:lnTo>
                  <a:close/>
                </a:path>
              </a:pathLst>
            </a:custGeom>
            <a:solidFill>
              <a:srgbClr val="0DCDCE"/>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2" name="Shape 72"/>
            <p:cNvSpPr/>
            <p:nvPr/>
          </p:nvSpPr>
          <p:spPr>
            <a:xfrm>
              <a:off x="4314025" y="2392100"/>
              <a:ext cx="1935475" cy="1891775"/>
            </a:xfrm>
            <a:custGeom>
              <a:pathLst>
                <a:path extrusionOk="0" h="75671" w="77419">
                  <a:moveTo>
                    <a:pt x="1747" y="0"/>
                  </a:moveTo>
                  <a:lnTo>
                    <a:pt x="0" y="2957"/>
                  </a:lnTo>
                  <a:lnTo>
                    <a:pt x="72849" y="75671"/>
                  </a:lnTo>
                  <a:lnTo>
                    <a:pt x="77419" y="75671"/>
                  </a:lnTo>
                  <a:lnTo>
                    <a:pt x="1747" y="0"/>
                  </a:lnTo>
                  <a:close/>
                </a:path>
              </a:pathLst>
            </a:custGeom>
            <a:solidFill>
              <a:srgbClr val="0ECCC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3" name="Shape 73"/>
            <p:cNvSpPr/>
            <p:nvPr/>
          </p:nvSpPr>
          <p:spPr>
            <a:xfrm>
              <a:off x="4350975" y="2328250"/>
              <a:ext cx="1995975" cy="1955625"/>
            </a:xfrm>
            <a:custGeom>
              <a:pathLst>
                <a:path extrusionOk="0" h="78225" w="79839">
                  <a:moveTo>
                    <a:pt x="1748" y="1"/>
                  </a:moveTo>
                  <a:lnTo>
                    <a:pt x="1" y="2957"/>
                  </a:lnTo>
                  <a:lnTo>
                    <a:pt x="75269" y="78225"/>
                  </a:lnTo>
                  <a:lnTo>
                    <a:pt x="79839" y="78225"/>
                  </a:lnTo>
                  <a:lnTo>
                    <a:pt x="1748" y="1"/>
                  </a:lnTo>
                  <a:close/>
                </a:path>
              </a:pathLst>
            </a:custGeom>
            <a:solidFill>
              <a:srgbClr val="10CAC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4" name="Shape 74"/>
            <p:cNvSpPr/>
            <p:nvPr/>
          </p:nvSpPr>
          <p:spPr>
            <a:xfrm>
              <a:off x="4384575" y="2267775"/>
              <a:ext cx="2059825" cy="2016100"/>
            </a:xfrm>
            <a:custGeom>
              <a:pathLst>
                <a:path extrusionOk="0" h="80644" w="82393">
                  <a:moveTo>
                    <a:pt x="1748" y="0"/>
                  </a:moveTo>
                  <a:lnTo>
                    <a:pt x="1" y="2957"/>
                  </a:lnTo>
                  <a:lnTo>
                    <a:pt x="77823" y="80644"/>
                  </a:lnTo>
                  <a:lnTo>
                    <a:pt x="82392" y="80644"/>
                  </a:lnTo>
                  <a:lnTo>
                    <a:pt x="1748" y="0"/>
                  </a:lnTo>
                  <a:close/>
                </a:path>
              </a:pathLst>
            </a:custGeom>
            <a:solidFill>
              <a:srgbClr val="11C8D0"/>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5" name="Shape 75"/>
            <p:cNvSpPr/>
            <p:nvPr/>
          </p:nvSpPr>
          <p:spPr>
            <a:xfrm>
              <a:off x="4421550" y="2207275"/>
              <a:ext cx="2120300" cy="2076600"/>
            </a:xfrm>
            <a:custGeom>
              <a:pathLst>
                <a:path extrusionOk="0" h="83064" w="84812">
                  <a:moveTo>
                    <a:pt x="1747" y="1"/>
                  </a:moveTo>
                  <a:lnTo>
                    <a:pt x="0" y="2958"/>
                  </a:lnTo>
                  <a:lnTo>
                    <a:pt x="80107" y="83064"/>
                  </a:lnTo>
                  <a:lnTo>
                    <a:pt x="84811" y="83064"/>
                  </a:lnTo>
                  <a:lnTo>
                    <a:pt x="1747" y="1"/>
                  </a:lnTo>
                  <a:close/>
                </a:path>
              </a:pathLst>
            </a:custGeom>
            <a:solidFill>
              <a:srgbClr val="12C7D0"/>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6" name="Shape 76"/>
            <p:cNvSpPr/>
            <p:nvPr/>
          </p:nvSpPr>
          <p:spPr>
            <a:xfrm>
              <a:off x="4458500" y="2146800"/>
              <a:ext cx="2130375" cy="2137075"/>
            </a:xfrm>
            <a:custGeom>
              <a:pathLst>
                <a:path extrusionOk="0" h="85483" w="85215">
                  <a:moveTo>
                    <a:pt x="1614" y="1"/>
                  </a:moveTo>
                  <a:lnTo>
                    <a:pt x="1" y="2823"/>
                  </a:lnTo>
                  <a:lnTo>
                    <a:pt x="82527" y="85483"/>
                  </a:lnTo>
                  <a:lnTo>
                    <a:pt x="84005" y="85483"/>
                  </a:lnTo>
                  <a:lnTo>
                    <a:pt x="85215" y="83467"/>
                  </a:lnTo>
                  <a:lnTo>
                    <a:pt x="1614" y="1"/>
                  </a:lnTo>
                  <a:close/>
                </a:path>
              </a:pathLst>
            </a:custGeom>
            <a:solidFill>
              <a:srgbClr val="13C5D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7" name="Shape 77"/>
            <p:cNvSpPr/>
            <p:nvPr/>
          </p:nvSpPr>
          <p:spPr>
            <a:xfrm>
              <a:off x="4492100" y="2082950"/>
              <a:ext cx="2133750" cy="2163975"/>
            </a:xfrm>
            <a:custGeom>
              <a:pathLst>
                <a:path extrusionOk="0" h="86559" w="85350">
                  <a:moveTo>
                    <a:pt x="1748" y="1"/>
                  </a:moveTo>
                  <a:lnTo>
                    <a:pt x="1" y="2958"/>
                  </a:lnTo>
                  <a:lnTo>
                    <a:pt x="83602" y="86559"/>
                  </a:lnTo>
                  <a:lnTo>
                    <a:pt x="85349" y="83602"/>
                  </a:lnTo>
                  <a:lnTo>
                    <a:pt x="1748" y="1"/>
                  </a:lnTo>
                  <a:close/>
                </a:path>
              </a:pathLst>
            </a:custGeom>
            <a:solidFill>
              <a:srgbClr val="14C3D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8" name="Shape 78"/>
            <p:cNvSpPr/>
            <p:nvPr/>
          </p:nvSpPr>
          <p:spPr>
            <a:xfrm>
              <a:off x="4529075" y="2022475"/>
              <a:ext cx="2130375" cy="2163975"/>
            </a:xfrm>
            <a:custGeom>
              <a:pathLst>
                <a:path extrusionOk="0" h="86559" w="85215">
                  <a:moveTo>
                    <a:pt x="1613" y="1"/>
                  </a:moveTo>
                  <a:lnTo>
                    <a:pt x="0" y="2957"/>
                  </a:lnTo>
                  <a:lnTo>
                    <a:pt x="83467" y="86558"/>
                  </a:lnTo>
                  <a:lnTo>
                    <a:pt x="85214" y="83601"/>
                  </a:lnTo>
                  <a:lnTo>
                    <a:pt x="1613" y="1"/>
                  </a:lnTo>
                  <a:close/>
                </a:path>
              </a:pathLst>
            </a:custGeom>
            <a:solidFill>
              <a:srgbClr val="15C1D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9" name="Shape 79"/>
            <p:cNvSpPr/>
            <p:nvPr/>
          </p:nvSpPr>
          <p:spPr>
            <a:xfrm>
              <a:off x="4562675" y="1962000"/>
              <a:ext cx="2133725" cy="2160600"/>
            </a:xfrm>
            <a:custGeom>
              <a:pathLst>
                <a:path extrusionOk="0" h="86424" w="85349">
                  <a:moveTo>
                    <a:pt x="1748" y="0"/>
                  </a:moveTo>
                  <a:lnTo>
                    <a:pt x="0" y="2957"/>
                  </a:lnTo>
                  <a:lnTo>
                    <a:pt x="83602" y="86424"/>
                  </a:lnTo>
                  <a:lnTo>
                    <a:pt x="85349" y="83467"/>
                  </a:lnTo>
                  <a:lnTo>
                    <a:pt x="1748" y="0"/>
                  </a:lnTo>
                  <a:close/>
                </a:path>
              </a:pathLst>
            </a:custGeom>
            <a:solidFill>
              <a:srgbClr val="16C0D3"/>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0" name="Shape 80"/>
            <p:cNvSpPr/>
            <p:nvPr/>
          </p:nvSpPr>
          <p:spPr>
            <a:xfrm>
              <a:off x="4599625" y="1898150"/>
              <a:ext cx="2130375" cy="2163975"/>
            </a:xfrm>
            <a:custGeom>
              <a:pathLst>
                <a:path extrusionOk="0" h="86559" w="85215">
                  <a:moveTo>
                    <a:pt x="1614" y="0"/>
                  </a:moveTo>
                  <a:lnTo>
                    <a:pt x="1" y="2957"/>
                  </a:lnTo>
                  <a:lnTo>
                    <a:pt x="83602" y="86558"/>
                  </a:lnTo>
                  <a:lnTo>
                    <a:pt x="85215" y="83601"/>
                  </a:lnTo>
                  <a:lnTo>
                    <a:pt x="1614" y="0"/>
                  </a:lnTo>
                  <a:close/>
                </a:path>
              </a:pathLst>
            </a:custGeom>
            <a:solidFill>
              <a:srgbClr val="17BED3"/>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1" name="Shape 81"/>
            <p:cNvSpPr/>
            <p:nvPr/>
          </p:nvSpPr>
          <p:spPr>
            <a:xfrm>
              <a:off x="4633225" y="1837675"/>
              <a:ext cx="2133750" cy="2163950"/>
            </a:xfrm>
            <a:custGeom>
              <a:pathLst>
                <a:path extrusionOk="0" h="86558" w="85350">
                  <a:moveTo>
                    <a:pt x="1748" y="0"/>
                  </a:moveTo>
                  <a:lnTo>
                    <a:pt x="1" y="2957"/>
                  </a:lnTo>
                  <a:lnTo>
                    <a:pt x="83602" y="86558"/>
                  </a:lnTo>
                  <a:lnTo>
                    <a:pt x="85349" y="83601"/>
                  </a:lnTo>
                  <a:lnTo>
                    <a:pt x="1748" y="0"/>
                  </a:lnTo>
                  <a:close/>
                </a:path>
              </a:pathLst>
            </a:custGeom>
            <a:solidFill>
              <a:srgbClr val="18BCD4"/>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2" name="Shape 82"/>
            <p:cNvSpPr/>
            <p:nvPr/>
          </p:nvSpPr>
          <p:spPr>
            <a:xfrm>
              <a:off x="4670200" y="1777175"/>
              <a:ext cx="2130375" cy="2160625"/>
            </a:xfrm>
            <a:custGeom>
              <a:pathLst>
                <a:path extrusionOk="0" h="86425" w="85215">
                  <a:moveTo>
                    <a:pt x="1748" y="1"/>
                  </a:moveTo>
                  <a:lnTo>
                    <a:pt x="0" y="2958"/>
                  </a:lnTo>
                  <a:lnTo>
                    <a:pt x="83602" y="86424"/>
                  </a:lnTo>
                  <a:lnTo>
                    <a:pt x="85215" y="83467"/>
                  </a:lnTo>
                  <a:lnTo>
                    <a:pt x="1748" y="1"/>
                  </a:lnTo>
                  <a:close/>
                </a:path>
              </a:pathLst>
            </a:custGeom>
            <a:solidFill>
              <a:srgbClr val="19BBD5"/>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3" name="Shape 83"/>
            <p:cNvSpPr/>
            <p:nvPr/>
          </p:nvSpPr>
          <p:spPr>
            <a:xfrm>
              <a:off x="4707150" y="1713350"/>
              <a:ext cx="2130375" cy="2163950"/>
            </a:xfrm>
            <a:custGeom>
              <a:pathLst>
                <a:path extrusionOk="0" h="86558" w="85215">
                  <a:moveTo>
                    <a:pt x="1614" y="0"/>
                  </a:moveTo>
                  <a:lnTo>
                    <a:pt x="1" y="2957"/>
                  </a:lnTo>
                  <a:lnTo>
                    <a:pt x="83468" y="86558"/>
                  </a:lnTo>
                  <a:lnTo>
                    <a:pt x="85215" y="83601"/>
                  </a:lnTo>
                  <a:lnTo>
                    <a:pt x="1614" y="0"/>
                  </a:lnTo>
                  <a:close/>
                </a:path>
              </a:pathLst>
            </a:custGeom>
            <a:solidFill>
              <a:srgbClr val="1BB9D5"/>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4" name="Shape 84"/>
            <p:cNvSpPr/>
            <p:nvPr/>
          </p:nvSpPr>
          <p:spPr>
            <a:xfrm>
              <a:off x="4740750" y="1652850"/>
              <a:ext cx="2130400" cy="2163975"/>
            </a:xfrm>
            <a:custGeom>
              <a:pathLst>
                <a:path extrusionOk="0" h="86559" w="85216">
                  <a:moveTo>
                    <a:pt x="1748" y="1"/>
                  </a:moveTo>
                  <a:lnTo>
                    <a:pt x="1" y="2958"/>
                  </a:lnTo>
                  <a:lnTo>
                    <a:pt x="83602" y="86559"/>
                  </a:lnTo>
                  <a:lnTo>
                    <a:pt x="85215" y="83602"/>
                  </a:lnTo>
                  <a:lnTo>
                    <a:pt x="1748" y="1"/>
                  </a:lnTo>
                  <a:close/>
                </a:path>
              </a:pathLst>
            </a:custGeom>
            <a:solidFill>
              <a:srgbClr val="1CB7D6"/>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5" name="Shape 85"/>
            <p:cNvSpPr/>
            <p:nvPr/>
          </p:nvSpPr>
          <p:spPr>
            <a:xfrm>
              <a:off x="4777725" y="1592375"/>
              <a:ext cx="2130375" cy="2160600"/>
            </a:xfrm>
            <a:custGeom>
              <a:pathLst>
                <a:path extrusionOk="0" h="86424" w="85215">
                  <a:moveTo>
                    <a:pt x="1613" y="1"/>
                  </a:moveTo>
                  <a:lnTo>
                    <a:pt x="0" y="2957"/>
                  </a:lnTo>
                  <a:lnTo>
                    <a:pt x="83467" y="86424"/>
                  </a:lnTo>
                  <a:lnTo>
                    <a:pt x="85215" y="83601"/>
                  </a:lnTo>
                  <a:lnTo>
                    <a:pt x="1613" y="1"/>
                  </a:lnTo>
                  <a:close/>
                </a:path>
              </a:pathLst>
            </a:custGeom>
            <a:solidFill>
              <a:srgbClr val="1DB5D6"/>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6" name="Shape 86"/>
            <p:cNvSpPr/>
            <p:nvPr/>
          </p:nvSpPr>
          <p:spPr>
            <a:xfrm>
              <a:off x="4811325" y="1531900"/>
              <a:ext cx="2133750" cy="2160600"/>
            </a:xfrm>
            <a:custGeom>
              <a:pathLst>
                <a:path extrusionOk="0" h="86424" w="85350">
                  <a:moveTo>
                    <a:pt x="1748" y="0"/>
                  </a:moveTo>
                  <a:lnTo>
                    <a:pt x="0" y="2823"/>
                  </a:lnTo>
                  <a:lnTo>
                    <a:pt x="83602" y="86423"/>
                  </a:lnTo>
                  <a:lnTo>
                    <a:pt x="85349" y="83467"/>
                  </a:lnTo>
                  <a:lnTo>
                    <a:pt x="1748" y="0"/>
                  </a:lnTo>
                  <a:close/>
                </a:path>
              </a:pathLst>
            </a:custGeom>
            <a:solidFill>
              <a:srgbClr val="1EB4D7"/>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7" name="Shape 87"/>
            <p:cNvSpPr/>
            <p:nvPr/>
          </p:nvSpPr>
          <p:spPr>
            <a:xfrm>
              <a:off x="4848275" y="1468050"/>
              <a:ext cx="2130400" cy="2163975"/>
            </a:xfrm>
            <a:custGeom>
              <a:pathLst>
                <a:path extrusionOk="0" h="86559" w="85216">
                  <a:moveTo>
                    <a:pt x="1614" y="0"/>
                  </a:moveTo>
                  <a:lnTo>
                    <a:pt x="1" y="2957"/>
                  </a:lnTo>
                  <a:lnTo>
                    <a:pt x="83602" y="86558"/>
                  </a:lnTo>
                  <a:lnTo>
                    <a:pt x="85215" y="83601"/>
                  </a:lnTo>
                  <a:lnTo>
                    <a:pt x="1614" y="0"/>
                  </a:lnTo>
                  <a:close/>
                </a:path>
              </a:pathLst>
            </a:custGeom>
            <a:solidFill>
              <a:srgbClr val="1FB2D7"/>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8" name="Shape 88"/>
            <p:cNvSpPr/>
            <p:nvPr/>
          </p:nvSpPr>
          <p:spPr>
            <a:xfrm>
              <a:off x="4881875" y="1431100"/>
              <a:ext cx="2133750" cy="2140425"/>
            </a:xfrm>
            <a:custGeom>
              <a:pathLst>
                <a:path extrusionOk="0" h="85617" w="85350">
                  <a:moveTo>
                    <a:pt x="1211" y="0"/>
                  </a:moveTo>
                  <a:lnTo>
                    <a:pt x="1" y="2016"/>
                  </a:lnTo>
                  <a:lnTo>
                    <a:pt x="83602" y="85617"/>
                  </a:lnTo>
                  <a:lnTo>
                    <a:pt x="85350" y="82660"/>
                  </a:lnTo>
                  <a:lnTo>
                    <a:pt x="2689" y="0"/>
                  </a:lnTo>
                  <a:close/>
                </a:path>
              </a:pathLst>
            </a:custGeom>
            <a:solidFill>
              <a:srgbClr val="20B0D8"/>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9" name="Shape 89"/>
            <p:cNvSpPr/>
            <p:nvPr/>
          </p:nvSpPr>
          <p:spPr>
            <a:xfrm>
              <a:off x="4928925" y="1431100"/>
              <a:ext cx="2120300" cy="2076600"/>
            </a:xfrm>
            <a:custGeom>
              <a:pathLst>
                <a:path extrusionOk="0" h="83064" w="84812">
                  <a:moveTo>
                    <a:pt x="1" y="0"/>
                  </a:moveTo>
                  <a:lnTo>
                    <a:pt x="83199" y="83063"/>
                  </a:lnTo>
                  <a:lnTo>
                    <a:pt x="84812" y="80106"/>
                  </a:lnTo>
                  <a:lnTo>
                    <a:pt x="4705" y="0"/>
                  </a:lnTo>
                  <a:close/>
                </a:path>
              </a:pathLst>
            </a:custGeom>
            <a:solidFill>
              <a:srgbClr val="21AED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0" name="Shape 90"/>
            <p:cNvSpPr/>
            <p:nvPr/>
          </p:nvSpPr>
          <p:spPr>
            <a:xfrm>
              <a:off x="5026375" y="1431100"/>
              <a:ext cx="2059825" cy="2016100"/>
            </a:xfrm>
            <a:custGeom>
              <a:pathLst>
                <a:path extrusionOk="0" h="80644" w="82393">
                  <a:moveTo>
                    <a:pt x="0" y="0"/>
                  </a:moveTo>
                  <a:lnTo>
                    <a:pt x="80645" y="80644"/>
                  </a:lnTo>
                  <a:lnTo>
                    <a:pt x="82392" y="77687"/>
                  </a:lnTo>
                  <a:lnTo>
                    <a:pt x="4705" y="0"/>
                  </a:lnTo>
                  <a:close/>
                </a:path>
              </a:pathLst>
            </a:custGeom>
            <a:solidFill>
              <a:srgbClr val="22ADD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1" name="Shape 91"/>
            <p:cNvSpPr/>
            <p:nvPr/>
          </p:nvSpPr>
          <p:spPr>
            <a:xfrm>
              <a:off x="5123825" y="1431100"/>
              <a:ext cx="1995975" cy="1955625"/>
            </a:xfrm>
            <a:custGeom>
              <a:pathLst>
                <a:path extrusionOk="0" h="78225" w="79839">
                  <a:moveTo>
                    <a:pt x="0" y="0"/>
                  </a:moveTo>
                  <a:lnTo>
                    <a:pt x="78225" y="78225"/>
                  </a:lnTo>
                  <a:lnTo>
                    <a:pt x="79838" y="75268"/>
                  </a:lnTo>
                  <a:lnTo>
                    <a:pt x="4705" y="0"/>
                  </a:lnTo>
                  <a:close/>
                </a:path>
              </a:pathLst>
            </a:custGeom>
            <a:solidFill>
              <a:srgbClr val="23ABDA"/>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2" name="Shape 92"/>
            <p:cNvSpPr/>
            <p:nvPr/>
          </p:nvSpPr>
          <p:spPr>
            <a:xfrm>
              <a:off x="5221275" y="1431100"/>
              <a:ext cx="1935475" cy="1891775"/>
            </a:xfrm>
            <a:custGeom>
              <a:pathLst>
                <a:path extrusionOk="0" h="75671" w="77419">
                  <a:moveTo>
                    <a:pt x="0" y="0"/>
                  </a:moveTo>
                  <a:lnTo>
                    <a:pt x="75671" y="75671"/>
                  </a:lnTo>
                  <a:lnTo>
                    <a:pt x="77419" y="72714"/>
                  </a:lnTo>
                  <a:lnTo>
                    <a:pt x="4570" y="0"/>
                  </a:lnTo>
                  <a:close/>
                </a:path>
              </a:pathLst>
            </a:custGeom>
            <a:solidFill>
              <a:srgbClr val="25A9DA"/>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3" name="Shape 93"/>
            <p:cNvSpPr/>
            <p:nvPr/>
          </p:nvSpPr>
          <p:spPr>
            <a:xfrm>
              <a:off x="5318700" y="1431100"/>
              <a:ext cx="1875025" cy="1831300"/>
            </a:xfrm>
            <a:custGeom>
              <a:pathLst>
                <a:path extrusionOk="0" h="73252" w="75001">
                  <a:moveTo>
                    <a:pt x="1" y="0"/>
                  </a:moveTo>
                  <a:lnTo>
                    <a:pt x="73253" y="73251"/>
                  </a:lnTo>
                  <a:lnTo>
                    <a:pt x="75000" y="70295"/>
                  </a:lnTo>
                  <a:lnTo>
                    <a:pt x="4571" y="0"/>
                  </a:lnTo>
                  <a:close/>
                </a:path>
              </a:pathLst>
            </a:custGeom>
            <a:solidFill>
              <a:srgbClr val="26A8DB"/>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4" name="Shape 94"/>
            <p:cNvSpPr/>
            <p:nvPr/>
          </p:nvSpPr>
          <p:spPr>
            <a:xfrm>
              <a:off x="5416150" y="1431100"/>
              <a:ext cx="1811175" cy="1770825"/>
            </a:xfrm>
            <a:custGeom>
              <a:pathLst>
                <a:path extrusionOk="0" h="70833" w="72447">
                  <a:moveTo>
                    <a:pt x="1" y="0"/>
                  </a:moveTo>
                  <a:lnTo>
                    <a:pt x="70699" y="70832"/>
                  </a:lnTo>
                  <a:lnTo>
                    <a:pt x="72446" y="67875"/>
                  </a:lnTo>
                  <a:lnTo>
                    <a:pt x="4571" y="0"/>
                  </a:lnTo>
                  <a:close/>
                </a:path>
              </a:pathLst>
            </a:custGeom>
            <a:solidFill>
              <a:srgbClr val="27A6DC"/>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5" name="Shape 95"/>
            <p:cNvSpPr/>
            <p:nvPr/>
          </p:nvSpPr>
          <p:spPr>
            <a:xfrm>
              <a:off x="5510250" y="1431100"/>
              <a:ext cx="1754025" cy="1706975"/>
            </a:xfrm>
            <a:custGeom>
              <a:pathLst>
                <a:path extrusionOk="0" h="68279" w="70161">
                  <a:moveTo>
                    <a:pt x="0" y="0"/>
                  </a:moveTo>
                  <a:lnTo>
                    <a:pt x="68413" y="68278"/>
                  </a:lnTo>
                  <a:lnTo>
                    <a:pt x="70161" y="65456"/>
                  </a:lnTo>
                  <a:lnTo>
                    <a:pt x="4704" y="0"/>
                  </a:lnTo>
                  <a:close/>
                </a:path>
              </a:pathLst>
            </a:custGeom>
            <a:solidFill>
              <a:srgbClr val="28A4DC"/>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6" name="Shape 96"/>
            <p:cNvSpPr/>
            <p:nvPr/>
          </p:nvSpPr>
          <p:spPr>
            <a:xfrm>
              <a:off x="5607675" y="1431100"/>
              <a:ext cx="1690200" cy="1646500"/>
            </a:xfrm>
            <a:custGeom>
              <a:pathLst>
                <a:path extrusionOk="0" h="65860" w="67608">
                  <a:moveTo>
                    <a:pt x="1" y="0"/>
                  </a:moveTo>
                  <a:lnTo>
                    <a:pt x="65995" y="65859"/>
                  </a:lnTo>
                  <a:lnTo>
                    <a:pt x="67608" y="62902"/>
                  </a:lnTo>
                  <a:lnTo>
                    <a:pt x="4705" y="0"/>
                  </a:lnTo>
                  <a:close/>
                </a:path>
              </a:pathLst>
            </a:custGeom>
            <a:solidFill>
              <a:srgbClr val="29A2DD"/>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7" name="Shape 97"/>
            <p:cNvSpPr/>
            <p:nvPr/>
          </p:nvSpPr>
          <p:spPr>
            <a:xfrm>
              <a:off x="5705125" y="1431100"/>
              <a:ext cx="1629725" cy="1586000"/>
            </a:xfrm>
            <a:custGeom>
              <a:pathLst>
                <a:path extrusionOk="0" h="63440" w="65189">
                  <a:moveTo>
                    <a:pt x="1" y="0"/>
                  </a:moveTo>
                  <a:lnTo>
                    <a:pt x="63441" y="63440"/>
                  </a:lnTo>
                  <a:lnTo>
                    <a:pt x="65188" y="60483"/>
                  </a:lnTo>
                  <a:lnTo>
                    <a:pt x="4705" y="0"/>
                  </a:lnTo>
                  <a:close/>
                </a:path>
              </a:pathLst>
            </a:custGeom>
            <a:solidFill>
              <a:srgbClr val="2AA1DD"/>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8" name="Shape 98"/>
            <p:cNvSpPr/>
            <p:nvPr/>
          </p:nvSpPr>
          <p:spPr>
            <a:xfrm>
              <a:off x="5802575" y="1431100"/>
              <a:ext cx="1565875" cy="1525525"/>
            </a:xfrm>
            <a:custGeom>
              <a:pathLst>
                <a:path extrusionOk="0" h="61021" w="62635">
                  <a:moveTo>
                    <a:pt x="1" y="0"/>
                  </a:moveTo>
                  <a:lnTo>
                    <a:pt x="61021" y="61020"/>
                  </a:lnTo>
                  <a:lnTo>
                    <a:pt x="62634" y="58064"/>
                  </a:lnTo>
                  <a:lnTo>
                    <a:pt x="4705" y="0"/>
                  </a:lnTo>
                  <a:close/>
                </a:path>
              </a:pathLst>
            </a:custGeom>
            <a:solidFill>
              <a:srgbClr val="2B9FDE"/>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9" name="Shape 99"/>
            <p:cNvSpPr/>
            <p:nvPr/>
          </p:nvSpPr>
          <p:spPr>
            <a:xfrm>
              <a:off x="5900025" y="1431100"/>
              <a:ext cx="1481850" cy="1461675"/>
            </a:xfrm>
            <a:custGeom>
              <a:pathLst>
                <a:path extrusionOk="0" h="58467" w="59274">
                  <a:moveTo>
                    <a:pt x="0" y="0"/>
                  </a:moveTo>
                  <a:lnTo>
                    <a:pt x="58468" y="58467"/>
                  </a:lnTo>
                  <a:lnTo>
                    <a:pt x="59274" y="57123"/>
                  </a:lnTo>
                  <a:lnTo>
                    <a:pt x="56048" y="51478"/>
                  </a:lnTo>
                  <a:lnTo>
                    <a:pt x="4570" y="0"/>
                  </a:lnTo>
                  <a:close/>
                </a:path>
              </a:pathLst>
            </a:custGeom>
            <a:solidFill>
              <a:srgbClr val="2C9DDE"/>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0" name="Shape 100"/>
            <p:cNvSpPr/>
            <p:nvPr/>
          </p:nvSpPr>
          <p:spPr>
            <a:xfrm>
              <a:off x="5997475" y="1431100"/>
              <a:ext cx="1307125" cy="1297025"/>
            </a:xfrm>
            <a:custGeom>
              <a:pathLst>
                <a:path extrusionOk="0" h="51881" w="52285">
                  <a:moveTo>
                    <a:pt x="0" y="0"/>
                  </a:moveTo>
                  <a:lnTo>
                    <a:pt x="51747" y="51881"/>
                  </a:lnTo>
                  <a:lnTo>
                    <a:pt x="52285" y="51478"/>
                  </a:lnTo>
                  <a:lnTo>
                    <a:pt x="46908" y="42338"/>
                  </a:lnTo>
                  <a:lnTo>
                    <a:pt x="4570" y="0"/>
                  </a:lnTo>
                  <a:close/>
                </a:path>
              </a:pathLst>
            </a:custGeom>
            <a:solidFill>
              <a:srgbClr val="2D9CD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1" name="Shape 101"/>
            <p:cNvSpPr/>
            <p:nvPr/>
          </p:nvSpPr>
          <p:spPr>
            <a:xfrm>
              <a:off x="6094900" y="1431100"/>
              <a:ext cx="1075300" cy="1065175"/>
            </a:xfrm>
            <a:custGeom>
              <a:pathLst>
                <a:path extrusionOk="0" h="42607" w="43012">
                  <a:moveTo>
                    <a:pt x="1" y="0"/>
                  </a:moveTo>
                  <a:lnTo>
                    <a:pt x="42608" y="42607"/>
                  </a:lnTo>
                  <a:lnTo>
                    <a:pt x="43011" y="42338"/>
                  </a:lnTo>
                  <a:lnTo>
                    <a:pt x="37769" y="33064"/>
                  </a:lnTo>
                  <a:lnTo>
                    <a:pt x="4571" y="0"/>
                  </a:lnTo>
                  <a:close/>
                </a:path>
              </a:pathLst>
            </a:custGeom>
            <a:solidFill>
              <a:srgbClr val="2F9AE0"/>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2" name="Shape 102"/>
            <p:cNvSpPr/>
            <p:nvPr/>
          </p:nvSpPr>
          <p:spPr>
            <a:xfrm>
              <a:off x="6189000" y="1431100"/>
              <a:ext cx="850150" cy="836700"/>
            </a:xfrm>
            <a:custGeom>
              <a:pathLst>
                <a:path extrusionOk="0" h="33468" w="34006">
                  <a:moveTo>
                    <a:pt x="0" y="0"/>
                  </a:moveTo>
                  <a:lnTo>
                    <a:pt x="33602" y="33467"/>
                  </a:lnTo>
                  <a:lnTo>
                    <a:pt x="34005" y="33198"/>
                  </a:lnTo>
                  <a:lnTo>
                    <a:pt x="28629" y="23924"/>
                  </a:lnTo>
                  <a:lnTo>
                    <a:pt x="4705" y="0"/>
                  </a:lnTo>
                  <a:close/>
                </a:path>
              </a:pathLst>
            </a:custGeom>
            <a:solidFill>
              <a:srgbClr val="3098E0"/>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3" name="Shape 103"/>
            <p:cNvSpPr/>
            <p:nvPr/>
          </p:nvSpPr>
          <p:spPr>
            <a:xfrm>
              <a:off x="6286450" y="1431100"/>
              <a:ext cx="618300" cy="608200"/>
            </a:xfrm>
            <a:custGeom>
              <a:pathLst>
                <a:path extrusionOk="0" h="24328" w="24732">
                  <a:moveTo>
                    <a:pt x="0" y="0"/>
                  </a:moveTo>
                  <a:lnTo>
                    <a:pt x="24328" y="24328"/>
                  </a:lnTo>
                  <a:lnTo>
                    <a:pt x="24731" y="23924"/>
                  </a:lnTo>
                  <a:lnTo>
                    <a:pt x="19489" y="14785"/>
                  </a:lnTo>
                  <a:lnTo>
                    <a:pt x="4704" y="0"/>
                  </a:lnTo>
                  <a:close/>
                </a:path>
              </a:pathLst>
            </a:custGeom>
            <a:solidFill>
              <a:srgbClr val="3196E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4" name="Shape 104"/>
            <p:cNvSpPr/>
            <p:nvPr/>
          </p:nvSpPr>
          <p:spPr>
            <a:xfrm>
              <a:off x="6383900" y="1431100"/>
              <a:ext cx="389800" cy="376350"/>
            </a:xfrm>
            <a:custGeom>
              <a:pathLst>
                <a:path extrusionOk="0" h="15054" w="15592">
                  <a:moveTo>
                    <a:pt x="0" y="0"/>
                  </a:moveTo>
                  <a:lnTo>
                    <a:pt x="15188" y="15054"/>
                  </a:lnTo>
                  <a:lnTo>
                    <a:pt x="15591" y="14785"/>
                  </a:lnTo>
                  <a:lnTo>
                    <a:pt x="10215" y="5645"/>
                  </a:lnTo>
                  <a:lnTo>
                    <a:pt x="4704" y="0"/>
                  </a:lnTo>
                  <a:close/>
                </a:path>
              </a:pathLst>
            </a:custGeom>
            <a:solidFill>
              <a:srgbClr val="3295E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5" name="Shape 105"/>
            <p:cNvSpPr/>
            <p:nvPr/>
          </p:nvSpPr>
          <p:spPr>
            <a:xfrm>
              <a:off x="6481325" y="1431100"/>
              <a:ext cx="157950" cy="147850"/>
            </a:xfrm>
            <a:custGeom>
              <a:pathLst>
                <a:path extrusionOk="0" h="5914" w="6318">
                  <a:moveTo>
                    <a:pt x="1" y="0"/>
                  </a:moveTo>
                  <a:lnTo>
                    <a:pt x="5915" y="5914"/>
                  </a:lnTo>
                  <a:lnTo>
                    <a:pt x="6318" y="5645"/>
                  </a:lnTo>
                  <a:lnTo>
                    <a:pt x="3092" y="0"/>
                  </a:lnTo>
                  <a:close/>
                </a:path>
              </a:pathLst>
            </a:custGeom>
            <a:solidFill>
              <a:srgbClr val="3393E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106" name="Shape 106"/>
          <p:cNvSpPr/>
          <p:nvPr/>
        </p:nvSpPr>
        <p:spPr>
          <a:xfrm flipH="1" rot="10800000">
            <a:off x="2809875" y="-172875"/>
            <a:ext cx="1111500" cy="962400"/>
          </a:xfrm>
          <a:prstGeom prst="hexagon">
            <a:avLst>
              <a:gd fmla="val 28678" name="adj"/>
              <a:gd fmla="val 115470" name="vf"/>
            </a:avLst>
          </a:prstGeom>
          <a:noFill/>
          <a:ln cap="flat" cmpd="sng" w="19050">
            <a:solidFill>
              <a:srgbClr val="19BBD5"/>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7" name="Shape 107"/>
          <p:cNvSpPr/>
          <p:nvPr/>
        </p:nvSpPr>
        <p:spPr>
          <a:xfrm flipH="1" rot="10800000">
            <a:off x="3602723" y="1360109"/>
            <a:ext cx="493800" cy="427500"/>
          </a:xfrm>
          <a:prstGeom prst="hexagon">
            <a:avLst>
              <a:gd fmla="val 28678" name="adj"/>
              <a:gd fmla="val 115470" name="vf"/>
            </a:avLst>
          </a:pr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8" name="Shape 108"/>
          <p:cNvSpPr/>
          <p:nvPr/>
        </p:nvSpPr>
        <p:spPr>
          <a:xfrm flipH="1" rot="10800000">
            <a:off x="5278915" y="855279"/>
            <a:ext cx="944700" cy="818100"/>
          </a:xfrm>
          <a:prstGeom prst="hexagon">
            <a:avLst>
              <a:gd fmla="val 28678" name="adj"/>
              <a:gd fmla="val 115470" name="vf"/>
            </a:avLst>
          </a:prstGeom>
          <a:noFill/>
          <a:ln cap="flat" cmpd="sng" w="76200">
            <a:solidFill>
              <a:srgbClr val="184769"/>
            </a:solidFill>
            <a:prstDash val="solid"/>
            <a:miter lim="8000"/>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9" name="Shape 109"/>
          <p:cNvSpPr/>
          <p:nvPr/>
        </p:nvSpPr>
        <p:spPr>
          <a:xfrm flipH="1" rot="10800000">
            <a:off x="5365799" y="352324"/>
            <a:ext cx="493800" cy="427200"/>
          </a:xfrm>
          <a:prstGeom prst="hexagon">
            <a:avLst>
              <a:gd fmla="val 28678" name="adj"/>
              <a:gd fmla="val 115470" name="vf"/>
            </a:avLst>
          </a:prstGeom>
          <a:solidFill>
            <a:srgbClr val="00E1C6"/>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110" name="Shape 110"/>
          <p:cNvGrpSpPr/>
          <p:nvPr/>
        </p:nvGrpSpPr>
        <p:grpSpPr>
          <a:xfrm>
            <a:off x="5549153" y="1029780"/>
            <a:ext cx="404640" cy="374059"/>
            <a:chOff x="5975075" y="2327500"/>
            <a:chExt cx="420100" cy="388350"/>
          </a:xfrm>
        </p:grpSpPr>
        <p:sp>
          <p:nvSpPr>
            <p:cNvPr id="111" name="Shape 111"/>
            <p:cNvSpPr/>
            <p:nvPr/>
          </p:nvSpPr>
          <p:spPr>
            <a:xfrm>
              <a:off x="5975075" y="2474650"/>
              <a:ext cx="98325" cy="220450"/>
            </a:xfrm>
            <a:custGeom>
              <a:pathLst>
                <a:path extrusionOk="0" h="8818" w="3933">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2" name="Shape 112"/>
            <p:cNvSpPr/>
            <p:nvPr/>
          </p:nvSpPr>
          <p:spPr>
            <a:xfrm>
              <a:off x="6088025" y="2327500"/>
              <a:ext cx="307150" cy="388350"/>
            </a:xfrm>
            <a:custGeom>
              <a:pathLst>
                <a:path extrusionOk="0" h="15534" w="12286">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113" name="Shape 113"/>
          <p:cNvSpPr/>
          <p:nvPr/>
        </p:nvSpPr>
        <p:spPr>
          <a:xfrm>
            <a:off x="3253021" y="113273"/>
            <a:ext cx="225085" cy="389964"/>
          </a:xfrm>
          <a:custGeom>
            <a:pathLst>
              <a:path extrusionOk="0" h="20565" w="1187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rgbClr val="19BBD5"/>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114" name="Shape 114"/>
          <p:cNvGrpSpPr/>
          <p:nvPr/>
        </p:nvGrpSpPr>
        <p:grpSpPr>
          <a:xfrm>
            <a:off x="4380526" y="515192"/>
            <a:ext cx="382958" cy="607111"/>
            <a:chOff x="6718575" y="2318625"/>
            <a:chExt cx="256950" cy="407375"/>
          </a:xfrm>
        </p:grpSpPr>
        <p:sp>
          <p:nvSpPr>
            <p:cNvPr id="115" name="Shape 115"/>
            <p:cNvSpPr/>
            <p:nvPr/>
          </p:nvSpPr>
          <p:spPr>
            <a:xfrm>
              <a:off x="6795900" y="2673600"/>
              <a:ext cx="102300" cy="22550"/>
            </a:xfrm>
            <a:custGeom>
              <a:pathLst>
                <a:path extrusionOk="0" fill="none" h="902" w="4092">
                  <a:moveTo>
                    <a:pt x="4092" y="902"/>
                  </a:moveTo>
                  <a:lnTo>
                    <a:pt x="4092" y="1"/>
                  </a:lnTo>
                  <a:lnTo>
                    <a:pt x="0" y="1"/>
                  </a:lnTo>
                  <a:lnTo>
                    <a:pt x="0" y="902"/>
                  </a:lnTo>
                  <a:lnTo>
                    <a:pt x="4092" y="902"/>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6" name="Shape 116"/>
            <p:cNvSpPr/>
            <p:nvPr/>
          </p:nvSpPr>
          <p:spPr>
            <a:xfrm>
              <a:off x="6795900" y="2650475"/>
              <a:ext cx="102300" cy="22550"/>
            </a:xfrm>
            <a:custGeom>
              <a:pathLst>
                <a:path extrusionOk="0" fill="none" h="902" w="4092">
                  <a:moveTo>
                    <a:pt x="4092" y="901"/>
                  </a:moveTo>
                  <a:lnTo>
                    <a:pt x="4092" y="0"/>
                  </a:lnTo>
                  <a:lnTo>
                    <a:pt x="0" y="0"/>
                  </a:lnTo>
                  <a:lnTo>
                    <a:pt x="0" y="901"/>
                  </a:lnTo>
                  <a:lnTo>
                    <a:pt x="4092" y="901"/>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7" name="Shape 117"/>
            <p:cNvSpPr/>
            <p:nvPr/>
          </p:nvSpPr>
          <p:spPr>
            <a:xfrm>
              <a:off x="6795900" y="2696125"/>
              <a:ext cx="102300" cy="29875"/>
            </a:xfrm>
            <a:custGeom>
              <a:pathLst>
                <a:path extrusionOk="0" fill="none" h="1195" w="4092">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8" name="Shape 118"/>
            <p:cNvSpPr/>
            <p:nvPr/>
          </p:nvSpPr>
          <p:spPr>
            <a:xfrm>
              <a:off x="6784925" y="2459275"/>
              <a:ext cx="35350" cy="166875"/>
            </a:xfrm>
            <a:custGeom>
              <a:pathLst>
                <a:path extrusionOk="0" fill="none" h="6675" w="1414">
                  <a:moveTo>
                    <a:pt x="1413" y="6674"/>
                  </a:moveTo>
                  <a:lnTo>
                    <a:pt x="1413" y="6674"/>
                  </a:lnTo>
                  <a:lnTo>
                    <a:pt x="585" y="2850"/>
                  </a:lnTo>
                  <a:lnTo>
                    <a:pt x="1"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9" name="Shape 119"/>
            <p:cNvSpPr/>
            <p:nvPr/>
          </p:nvSpPr>
          <p:spPr>
            <a:xfrm>
              <a:off x="6718575" y="2318625"/>
              <a:ext cx="256950" cy="307525"/>
            </a:xfrm>
            <a:custGeom>
              <a:pathLst>
                <a:path extrusionOk="0" fill="none" h="12301" w="10278">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0" name="Shape 120"/>
            <p:cNvSpPr/>
            <p:nvPr/>
          </p:nvSpPr>
          <p:spPr>
            <a:xfrm>
              <a:off x="6873825" y="2459275"/>
              <a:ext cx="35350" cy="166875"/>
            </a:xfrm>
            <a:custGeom>
              <a:pathLst>
                <a:path extrusionOk="0" fill="none" h="6675" w="1414">
                  <a:moveTo>
                    <a:pt x="1413" y="1"/>
                  </a:moveTo>
                  <a:lnTo>
                    <a:pt x="1413" y="1"/>
                  </a:lnTo>
                  <a:lnTo>
                    <a:pt x="829" y="2850"/>
                  </a:lnTo>
                  <a:lnTo>
                    <a:pt x="1" y="6674"/>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1" name="Shape 121"/>
            <p:cNvSpPr/>
            <p:nvPr/>
          </p:nvSpPr>
          <p:spPr>
            <a:xfrm>
              <a:off x="6801975" y="2453200"/>
              <a:ext cx="90150" cy="19500"/>
            </a:xfrm>
            <a:custGeom>
              <a:pathLst>
                <a:path extrusionOk="0" fill="none" h="780" w="3606">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2" name="Shape 122"/>
            <p:cNvSpPr/>
            <p:nvPr/>
          </p:nvSpPr>
          <p:spPr>
            <a:xfrm>
              <a:off x="6795900" y="2628550"/>
              <a:ext cx="102300" cy="25"/>
            </a:xfrm>
            <a:custGeom>
              <a:pathLst>
                <a:path extrusionOk="0" fill="none" h="1" w="4092">
                  <a:moveTo>
                    <a:pt x="0" y="1"/>
                  </a:moveTo>
                  <a:lnTo>
                    <a:pt x="4092"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123" name="Shape 123"/>
          <p:cNvGrpSpPr/>
          <p:nvPr/>
        </p:nvGrpSpPr>
        <p:grpSpPr>
          <a:xfrm>
            <a:off x="3199464" y="902959"/>
            <a:ext cx="395018" cy="403297"/>
            <a:chOff x="3951850" y="2985350"/>
            <a:chExt cx="407950" cy="416500"/>
          </a:xfrm>
        </p:grpSpPr>
        <p:sp>
          <p:nvSpPr>
            <p:cNvPr id="124" name="Shape 124"/>
            <p:cNvSpPr/>
            <p:nvPr/>
          </p:nvSpPr>
          <p:spPr>
            <a:xfrm>
              <a:off x="3951850" y="2985350"/>
              <a:ext cx="314800" cy="314825"/>
            </a:xfrm>
            <a:custGeom>
              <a:pathLst>
                <a:path extrusionOk="0" fill="none" h="12593" w="12592">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cap="rnd"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5" name="Shape 125"/>
            <p:cNvSpPr/>
            <p:nvPr/>
          </p:nvSpPr>
          <p:spPr>
            <a:xfrm>
              <a:off x="3988375" y="3021875"/>
              <a:ext cx="241750" cy="241750"/>
            </a:xfrm>
            <a:custGeom>
              <a:pathLst>
                <a:path extrusionOk="0" fill="none" h="9670" w="967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cap="rnd"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6" name="Shape 126"/>
            <p:cNvSpPr/>
            <p:nvPr/>
          </p:nvSpPr>
          <p:spPr>
            <a:xfrm>
              <a:off x="4024300" y="3058425"/>
              <a:ext cx="84650" cy="84650"/>
            </a:xfrm>
            <a:custGeom>
              <a:pathLst>
                <a:path extrusionOk="0" fill="none" h="3386" w="3386">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cap="rnd"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7" name="Shape 127"/>
            <p:cNvSpPr/>
            <p:nvPr/>
          </p:nvSpPr>
          <p:spPr>
            <a:xfrm>
              <a:off x="4205750" y="3248375"/>
              <a:ext cx="154050" cy="153475"/>
            </a:xfrm>
            <a:custGeom>
              <a:pathLst>
                <a:path extrusionOk="0" fill="none" h="6139" w="6162">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cap="rnd"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128" name="Shape 128"/>
          <p:cNvGrpSpPr/>
          <p:nvPr/>
        </p:nvGrpSpPr>
        <p:grpSpPr>
          <a:xfrm flipH="1" rot="10800000">
            <a:off x="3920312" y="3981676"/>
            <a:ext cx="1303377" cy="1127987"/>
            <a:chOff x="238125" y="1431100"/>
            <a:chExt cx="3296350" cy="2852775"/>
          </a:xfrm>
        </p:grpSpPr>
        <p:sp>
          <p:nvSpPr>
            <p:cNvPr id="129" name="Shape 129"/>
            <p:cNvSpPr/>
            <p:nvPr/>
          </p:nvSpPr>
          <p:spPr>
            <a:xfrm>
              <a:off x="980725" y="4136025"/>
              <a:ext cx="157950" cy="147850"/>
            </a:xfrm>
            <a:custGeom>
              <a:pathLst>
                <a:path extrusionOk="0" h="5914" w="6318">
                  <a:moveTo>
                    <a:pt x="403" y="0"/>
                  </a:moveTo>
                  <a:lnTo>
                    <a:pt x="0" y="269"/>
                  </a:lnTo>
                  <a:lnTo>
                    <a:pt x="3226" y="5914"/>
                  </a:lnTo>
                  <a:lnTo>
                    <a:pt x="6317" y="5914"/>
                  </a:lnTo>
                  <a:lnTo>
                    <a:pt x="403" y="0"/>
                  </a:lnTo>
                  <a:close/>
                </a:path>
              </a:pathLst>
            </a:custGeom>
            <a:solidFill>
              <a:srgbClr val="00E2C7"/>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30" name="Shape 130"/>
            <p:cNvSpPr/>
            <p:nvPr/>
          </p:nvSpPr>
          <p:spPr>
            <a:xfrm>
              <a:off x="849675" y="3907525"/>
              <a:ext cx="386425" cy="376350"/>
            </a:xfrm>
            <a:custGeom>
              <a:pathLst>
                <a:path extrusionOk="0" h="15054" w="15457">
                  <a:moveTo>
                    <a:pt x="403" y="0"/>
                  </a:moveTo>
                  <a:lnTo>
                    <a:pt x="0" y="269"/>
                  </a:lnTo>
                  <a:lnTo>
                    <a:pt x="5242" y="9543"/>
                  </a:lnTo>
                  <a:lnTo>
                    <a:pt x="10887" y="15054"/>
                  </a:lnTo>
                  <a:lnTo>
                    <a:pt x="15457" y="15054"/>
                  </a:lnTo>
                  <a:lnTo>
                    <a:pt x="403" y="0"/>
                  </a:lnTo>
                  <a:close/>
                </a:path>
              </a:pathLst>
            </a:custGeom>
            <a:solidFill>
              <a:srgbClr val="01E0C8"/>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31" name="Shape 131"/>
            <p:cNvSpPr/>
            <p:nvPr/>
          </p:nvSpPr>
          <p:spPr>
            <a:xfrm>
              <a:off x="715250" y="3675675"/>
              <a:ext cx="618300" cy="608200"/>
            </a:xfrm>
            <a:custGeom>
              <a:pathLst>
                <a:path extrusionOk="0" h="24328" w="24732">
                  <a:moveTo>
                    <a:pt x="404" y="0"/>
                  </a:moveTo>
                  <a:lnTo>
                    <a:pt x="1" y="404"/>
                  </a:lnTo>
                  <a:lnTo>
                    <a:pt x="5377" y="9543"/>
                  </a:lnTo>
                  <a:lnTo>
                    <a:pt x="20162" y="24328"/>
                  </a:lnTo>
                  <a:lnTo>
                    <a:pt x="24732" y="24328"/>
                  </a:lnTo>
                  <a:lnTo>
                    <a:pt x="404" y="0"/>
                  </a:lnTo>
                  <a:close/>
                </a:path>
              </a:pathLst>
            </a:custGeom>
            <a:solidFill>
              <a:srgbClr val="02DFC8"/>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32" name="Shape 132"/>
            <p:cNvSpPr/>
            <p:nvPr/>
          </p:nvSpPr>
          <p:spPr>
            <a:xfrm>
              <a:off x="584200" y="3447175"/>
              <a:ext cx="846800" cy="836700"/>
            </a:xfrm>
            <a:custGeom>
              <a:pathLst>
                <a:path extrusionOk="0" h="33468" w="33872">
                  <a:moveTo>
                    <a:pt x="404" y="1"/>
                  </a:moveTo>
                  <a:lnTo>
                    <a:pt x="1" y="270"/>
                  </a:lnTo>
                  <a:lnTo>
                    <a:pt x="5243" y="9544"/>
                  </a:lnTo>
                  <a:lnTo>
                    <a:pt x="29167" y="33468"/>
                  </a:lnTo>
                  <a:lnTo>
                    <a:pt x="33872" y="33468"/>
                  </a:lnTo>
                  <a:lnTo>
                    <a:pt x="404" y="1"/>
                  </a:lnTo>
                  <a:close/>
                </a:path>
              </a:pathLst>
            </a:custGeom>
            <a:solidFill>
              <a:srgbClr val="03DDC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33" name="Shape 133"/>
            <p:cNvSpPr/>
            <p:nvPr/>
          </p:nvSpPr>
          <p:spPr>
            <a:xfrm>
              <a:off x="449800" y="3218700"/>
              <a:ext cx="1078650" cy="1065175"/>
            </a:xfrm>
            <a:custGeom>
              <a:pathLst>
                <a:path extrusionOk="0" h="42607" w="43146">
                  <a:moveTo>
                    <a:pt x="404" y="0"/>
                  </a:moveTo>
                  <a:lnTo>
                    <a:pt x="1" y="269"/>
                  </a:lnTo>
                  <a:lnTo>
                    <a:pt x="5377" y="9543"/>
                  </a:lnTo>
                  <a:lnTo>
                    <a:pt x="38441" y="42607"/>
                  </a:lnTo>
                  <a:lnTo>
                    <a:pt x="43145" y="42607"/>
                  </a:lnTo>
                  <a:lnTo>
                    <a:pt x="404" y="0"/>
                  </a:lnTo>
                  <a:close/>
                </a:path>
              </a:pathLst>
            </a:custGeom>
            <a:solidFill>
              <a:srgbClr val="04DBC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34" name="Shape 134"/>
            <p:cNvSpPr/>
            <p:nvPr/>
          </p:nvSpPr>
          <p:spPr>
            <a:xfrm>
              <a:off x="318750" y="2990200"/>
              <a:ext cx="1307150" cy="1293675"/>
            </a:xfrm>
            <a:custGeom>
              <a:pathLst>
                <a:path extrusionOk="0" h="51747" w="52286">
                  <a:moveTo>
                    <a:pt x="404" y="1"/>
                  </a:moveTo>
                  <a:lnTo>
                    <a:pt x="1" y="269"/>
                  </a:lnTo>
                  <a:lnTo>
                    <a:pt x="5243" y="9409"/>
                  </a:lnTo>
                  <a:lnTo>
                    <a:pt x="47581" y="51747"/>
                  </a:lnTo>
                  <a:lnTo>
                    <a:pt x="52285" y="51747"/>
                  </a:lnTo>
                  <a:lnTo>
                    <a:pt x="39517" y="38978"/>
                  </a:lnTo>
                  <a:lnTo>
                    <a:pt x="37097" y="38978"/>
                  </a:lnTo>
                  <a:lnTo>
                    <a:pt x="33737" y="33333"/>
                  </a:lnTo>
                  <a:lnTo>
                    <a:pt x="404" y="1"/>
                  </a:lnTo>
                  <a:close/>
                </a:path>
              </a:pathLst>
            </a:custGeom>
            <a:solidFill>
              <a:srgbClr val="06D9CA"/>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35" name="Shape 135"/>
            <p:cNvSpPr/>
            <p:nvPr/>
          </p:nvSpPr>
          <p:spPr>
            <a:xfrm>
              <a:off x="1286500" y="3964650"/>
              <a:ext cx="436850" cy="319225"/>
            </a:xfrm>
            <a:custGeom>
              <a:pathLst>
                <a:path extrusionOk="0" h="12769" w="17474">
                  <a:moveTo>
                    <a:pt x="0" y="0"/>
                  </a:moveTo>
                  <a:lnTo>
                    <a:pt x="12769" y="12769"/>
                  </a:lnTo>
                  <a:lnTo>
                    <a:pt x="17473" y="12769"/>
                  </a:lnTo>
                  <a:lnTo>
                    <a:pt x="4704" y="0"/>
                  </a:lnTo>
                  <a:close/>
                </a:path>
              </a:pathLst>
            </a:custGeom>
            <a:solidFill>
              <a:srgbClr val="07D8CB"/>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36" name="Shape 136"/>
            <p:cNvSpPr/>
            <p:nvPr/>
          </p:nvSpPr>
          <p:spPr>
            <a:xfrm>
              <a:off x="238125" y="2822200"/>
              <a:ext cx="924075" cy="1008075"/>
            </a:xfrm>
            <a:custGeom>
              <a:pathLst>
                <a:path extrusionOk="0" h="40323" w="36963">
                  <a:moveTo>
                    <a:pt x="806" y="0"/>
                  </a:moveTo>
                  <a:lnTo>
                    <a:pt x="0" y="1479"/>
                  </a:lnTo>
                  <a:lnTo>
                    <a:pt x="3226" y="6989"/>
                  </a:lnTo>
                  <a:lnTo>
                    <a:pt x="36559" y="40322"/>
                  </a:lnTo>
                  <a:lnTo>
                    <a:pt x="36962" y="40053"/>
                  </a:lnTo>
                  <a:lnTo>
                    <a:pt x="31720" y="30779"/>
                  </a:lnTo>
                  <a:lnTo>
                    <a:pt x="806" y="0"/>
                  </a:lnTo>
                  <a:close/>
                </a:path>
              </a:pathLst>
            </a:custGeom>
            <a:solidFill>
              <a:srgbClr val="07D8CB"/>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37" name="Shape 137"/>
            <p:cNvSpPr/>
            <p:nvPr/>
          </p:nvSpPr>
          <p:spPr>
            <a:xfrm>
              <a:off x="1383925" y="3964650"/>
              <a:ext cx="433500" cy="319225"/>
            </a:xfrm>
            <a:custGeom>
              <a:pathLst>
                <a:path extrusionOk="0" h="12769" w="17340">
                  <a:moveTo>
                    <a:pt x="1" y="0"/>
                  </a:moveTo>
                  <a:lnTo>
                    <a:pt x="12770" y="12769"/>
                  </a:lnTo>
                  <a:lnTo>
                    <a:pt x="17339" y="12769"/>
                  </a:lnTo>
                  <a:lnTo>
                    <a:pt x="4705" y="0"/>
                  </a:lnTo>
                  <a:close/>
                </a:path>
              </a:pathLst>
            </a:custGeom>
            <a:solidFill>
              <a:srgbClr val="08D6CB"/>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38" name="Shape 138"/>
            <p:cNvSpPr/>
            <p:nvPr/>
          </p:nvSpPr>
          <p:spPr>
            <a:xfrm>
              <a:off x="251550" y="2761700"/>
              <a:ext cx="779600" cy="840075"/>
            </a:xfrm>
            <a:custGeom>
              <a:pathLst>
                <a:path extrusionOk="0" h="33603" w="31184">
                  <a:moveTo>
                    <a:pt x="1748" y="1"/>
                  </a:moveTo>
                  <a:lnTo>
                    <a:pt x="1" y="2823"/>
                  </a:lnTo>
                  <a:lnTo>
                    <a:pt x="30780" y="33603"/>
                  </a:lnTo>
                  <a:lnTo>
                    <a:pt x="31183" y="33199"/>
                  </a:lnTo>
                  <a:lnTo>
                    <a:pt x="25807" y="24060"/>
                  </a:lnTo>
                  <a:lnTo>
                    <a:pt x="1748" y="1"/>
                  </a:lnTo>
                  <a:close/>
                </a:path>
              </a:pathLst>
            </a:custGeom>
            <a:solidFill>
              <a:srgbClr val="08D6CB"/>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39" name="Shape 139"/>
            <p:cNvSpPr/>
            <p:nvPr/>
          </p:nvSpPr>
          <p:spPr>
            <a:xfrm>
              <a:off x="288525" y="2697875"/>
              <a:ext cx="608200" cy="675400"/>
            </a:xfrm>
            <a:custGeom>
              <a:pathLst>
                <a:path extrusionOk="0" h="27016" w="24328">
                  <a:moveTo>
                    <a:pt x="1613" y="0"/>
                  </a:moveTo>
                  <a:lnTo>
                    <a:pt x="0" y="2957"/>
                  </a:lnTo>
                  <a:lnTo>
                    <a:pt x="23925" y="27016"/>
                  </a:lnTo>
                  <a:lnTo>
                    <a:pt x="24328" y="26613"/>
                  </a:lnTo>
                  <a:lnTo>
                    <a:pt x="19086" y="17473"/>
                  </a:lnTo>
                  <a:lnTo>
                    <a:pt x="1613" y="0"/>
                  </a:lnTo>
                  <a:close/>
                </a:path>
              </a:pathLst>
            </a:custGeom>
            <a:solidFill>
              <a:srgbClr val="09D4CC"/>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40" name="Shape 140"/>
            <p:cNvSpPr/>
            <p:nvPr/>
          </p:nvSpPr>
          <p:spPr>
            <a:xfrm>
              <a:off x="1481375" y="3964650"/>
              <a:ext cx="433500" cy="319225"/>
            </a:xfrm>
            <a:custGeom>
              <a:pathLst>
                <a:path extrusionOk="0" h="12769" w="17340">
                  <a:moveTo>
                    <a:pt x="1" y="0"/>
                  </a:moveTo>
                  <a:lnTo>
                    <a:pt x="12769" y="12769"/>
                  </a:lnTo>
                  <a:lnTo>
                    <a:pt x="17339" y="12769"/>
                  </a:lnTo>
                  <a:lnTo>
                    <a:pt x="4705" y="0"/>
                  </a:lnTo>
                  <a:close/>
                </a:path>
              </a:pathLst>
            </a:custGeom>
            <a:solidFill>
              <a:srgbClr val="09D4CC"/>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41" name="Shape 141"/>
            <p:cNvSpPr/>
            <p:nvPr/>
          </p:nvSpPr>
          <p:spPr>
            <a:xfrm>
              <a:off x="1578825" y="3964650"/>
              <a:ext cx="433500" cy="319225"/>
            </a:xfrm>
            <a:custGeom>
              <a:pathLst>
                <a:path extrusionOk="0" h="12769" w="17340">
                  <a:moveTo>
                    <a:pt x="1" y="0"/>
                  </a:moveTo>
                  <a:lnTo>
                    <a:pt x="12769" y="12769"/>
                  </a:lnTo>
                  <a:lnTo>
                    <a:pt x="17339" y="12769"/>
                  </a:lnTo>
                  <a:lnTo>
                    <a:pt x="4570" y="0"/>
                  </a:lnTo>
                  <a:close/>
                </a:path>
              </a:pathLst>
            </a:custGeom>
            <a:solidFill>
              <a:srgbClr val="0AD3CC"/>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42" name="Shape 142"/>
            <p:cNvSpPr/>
            <p:nvPr/>
          </p:nvSpPr>
          <p:spPr>
            <a:xfrm>
              <a:off x="322125" y="2637375"/>
              <a:ext cx="443550" cy="504050"/>
            </a:xfrm>
            <a:custGeom>
              <a:pathLst>
                <a:path extrusionOk="0" h="20162" w="17742">
                  <a:moveTo>
                    <a:pt x="1747" y="1"/>
                  </a:moveTo>
                  <a:lnTo>
                    <a:pt x="0" y="2958"/>
                  </a:lnTo>
                  <a:lnTo>
                    <a:pt x="17339" y="20162"/>
                  </a:lnTo>
                  <a:lnTo>
                    <a:pt x="17742" y="19893"/>
                  </a:lnTo>
                  <a:lnTo>
                    <a:pt x="12366" y="10619"/>
                  </a:lnTo>
                  <a:lnTo>
                    <a:pt x="1747" y="1"/>
                  </a:lnTo>
                  <a:close/>
                </a:path>
              </a:pathLst>
            </a:custGeom>
            <a:solidFill>
              <a:srgbClr val="0AD3CC"/>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43" name="Shape 143"/>
            <p:cNvSpPr/>
            <p:nvPr/>
          </p:nvSpPr>
          <p:spPr>
            <a:xfrm>
              <a:off x="359075" y="2576900"/>
              <a:ext cx="275575" cy="336050"/>
            </a:xfrm>
            <a:custGeom>
              <a:pathLst>
                <a:path extrusionOk="0" h="13442" w="11023">
                  <a:moveTo>
                    <a:pt x="1614" y="1"/>
                  </a:moveTo>
                  <a:lnTo>
                    <a:pt x="1" y="2823"/>
                  </a:lnTo>
                  <a:lnTo>
                    <a:pt x="10484" y="13441"/>
                  </a:lnTo>
                  <a:lnTo>
                    <a:pt x="10888" y="13172"/>
                  </a:lnTo>
                  <a:lnTo>
                    <a:pt x="9812" y="11291"/>
                  </a:lnTo>
                  <a:lnTo>
                    <a:pt x="11022" y="9275"/>
                  </a:lnTo>
                  <a:lnTo>
                    <a:pt x="1614" y="1"/>
                  </a:lnTo>
                  <a:close/>
                </a:path>
              </a:pathLst>
            </a:custGeom>
            <a:solidFill>
              <a:srgbClr val="0BD1CD"/>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44" name="Shape 144"/>
            <p:cNvSpPr/>
            <p:nvPr/>
          </p:nvSpPr>
          <p:spPr>
            <a:xfrm>
              <a:off x="1676275" y="3964650"/>
              <a:ext cx="433475" cy="319225"/>
            </a:xfrm>
            <a:custGeom>
              <a:pathLst>
                <a:path extrusionOk="0" h="12769" w="17339">
                  <a:moveTo>
                    <a:pt x="0" y="0"/>
                  </a:moveTo>
                  <a:lnTo>
                    <a:pt x="12769" y="12769"/>
                  </a:lnTo>
                  <a:lnTo>
                    <a:pt x="17339" y="12769"/>
                  </a:lnTo>
                  <a:lnTo>
                    <a:pt x="4570" y="0"/>
                  </a:lnTo>
                  <a:close/>
                </a:path>
              </a:pathLst>
            </a:custGeom>
            <a:solidFill>
              <a:srgbClr val="0BD1CD"/>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45" name="Shape 145"/>
            <p:cNvSpPr/>
            <p:nvPr/>
          </p:nvSpPr>
          <p:spPr>
            <a:xfrm>
              <a:off x="392675" y="2513050"/>
              <a:ext cx="275575" cy="309175"/>
            </a:xfrm>
            <a:custGeom>
              <a:pathLst>
                <a:path extrusionOk="0" h="12367" w="11023">
                  <a:moveTo>
                    <a:pt x="1748" y="1"/>
                  </a:moveTo>
                  <a:lnTo>
                    <a:pt x="1" y="2958"/>
                  </a:lnTo>
                  <a:lnTo>
                    <a:pt x="9409" y="12366"/>
                  </a:lnTo>
                  <a:lnTo>
                    <a:pt x="11022" y="9409"/>
                  </a:lnTo>
                  <a:lnTo>
                    <a:pt x="1748" y="1"/>
                  </a:lnTo>
                  <a:close/>
                </a:path>
              </a:pathLst>
            </a:custGeom>
            <a:solidFill>
              <a:srgbClr val="0CCFCD"/>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46" name="Shape 146"/>
            <p:cNvSpPr/>
            <p:nvPr/>
          </p:nvSpPr>
          <p:spPr>
            <a:xfrm>
              <a:off x="1773725" y="3964650"/>
              <a:ext cx="433475" cy="319225"/>
            </a:xfrm>
            <a:custGeom>
              <a:pathLst>
                <a:path extrusionOk="0" h="12769" w="17339">
                  <a:moveTo>
                    <a:pt x="0" y="0"/>
                  </a:moveTo>
                  <a:lnTo>
                    <a:pt x="12634" y="12769"/>
                  </a:lnTo>
                  <a:lnTo>
                    <a:pt x="17339" y="12769"/>
                  </a:lnTo>
                  <a:lnTo>
                    <a:pt x="4570" y="0"/>
                  </a:lnTo>
                  <a:close/>
                </a:path>
              </a:pathLst>
            </a:custGeom>
            <a:solidFill>
              <a:srgbClr val="0CCFCD"/>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47" name="Shape 147"/>
            <p:cNvSpPr/>
            <p:nvPr/>
          </p:nvSpPr>
          <p:spPr>
            <a:xfrm>
              <a:off x="429650" y="2452575"/>
              <a:ext cx="275550" cy="305800"/>
            </a:xfrm>
            <a:custGeom>
              <a:pathLst>
                <a:path extrusionOk="0" h="12232" w="11022">
                  <a:moveTo>
                    <a:pt x="1748" y="1"/>
                  </a:moveTo>
                  <a:lnTo>
                    <a:pt x="0" y="2957"/>
                  </a:lnTo>
                  <a:lnTo>
                    <a:pt x="9274" y="12232"/>
                  </a:lnTo>
                  <a:lnTo>
                    <a:pt x="11022" y="9275"/>
                  </a:lnTo>
                  <a:lnTo>
                    <a:pt x="1748" y="1"/>
                  </a:lnTo>
                  <a:close/>
                </a:path>
              </a:pathLst>
            </a:custGeom>
            <a:solidFill>
              <a:srgbClr val="0DCDCE"/>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48" name="Shape 148"/>
            <p:cNvSpPr/>
            <p:nvPr/>
          </p:nvSpPr>
          <p:spPr>
            <a:xfrm>
              <a:off x="1871150" y="3964650"/>
              <a:ext cx="433500" cy="319225"/>
            </a:xfrm>
            <a:custGeom>
              <a:pathLst>
                <a:path extrusionOk="0" h="12769" w="17340">
                  <a:moveTo>
                    <a:pt x="1" y="0"/>
                  </a:moveTo>
                  <a:lnTo>
                    <a:pt x="12635" y="12769"/>
                  </a:lnTo>
                  <a:lnTo>
                    <a:pt x="17340" y="12769"/>
                  </a:lnTo>
                  <a:lnTo>
                    <a:pt x="4571" y="0"/>
                  </a:lnTo>
                  <a:close/>
                </a:path>
              </a:pathLst>
            </a:custGeom>
            <a:solidFill>
              <a:srgbClr val="0DCDCE"/>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49" name="Shape 149"/>
            <p:cNvSpPr/>
            <p:nvPr/>
          </p:nvSpPr>
          <p:spPr>
            <a:xfrm>
              <a:off x="1965250" y="3964650"/>
              <a:ext cx="436850" cy="319225"/>
            </a:xfrm>
            <a:custGeom>
              <a:pathLst>
                <a:path extrusionOk="0" h="12769" w="17474">
                  <a:moveTo>
                    <a:pt x="0" y="0"/>
                  </a:moveTo>
                  <a:lnTo>
                    <a:pt x="12769" y="12769"/>
                  </a:lnTo>
                  <a:lnTo>
                    <a:pt x="17473" y="12769"/>
                  </a:lnTo>
                  <a:lnTo>
                    <a:pt x="4705" y="0"/>
                  </a:lnTo>
                  <a:close/>
                </a:path>
              </a:pathLst>
            </a:custGeom>
            <a:solidFill>
              <a:srgbClr val="0ECCC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50" name="Shape 150"/>
            <p:cNvSpPr/>
            <p:nvPr/>
          </p:nvSpPr>
          <p:spPr>
            <a:xfrm>
              <a:off x="466600" y="2392100"/>
              <a:ext cx="272200" cy="305800"/>
            </a:xfrm>
            <a:custGeom>
              <a:pathLst>
                <a:path extrusionOk="0" h="12232" w="10888">
                  <a:moveTo>
                    <a:pt x="1614" y="0"/>
                  </a:moveTo>
                  <a:lnTo>
                    <a:pt x="1" y="2957"/>
                  </a:lnTo>
                  <a:lnTo>
                    <a:pt x="9275" y="12231"/>
                  </a:lnTo>
                  <a:lnTo>
                    <a:pt x="10888" y="9274"/>
                  </a:lnTo>
                  <a:lnTo>
                    <a:pt x="1614" y="0"/>
                  </a:lnTo>
                  <a:close/>
                </a:path>
              </a:pathLst>
            </a:custGeom>
            <a:solidFill>
              <a:srgbClr val="0ECCC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51" name="Shape 151"/>
            <p:cNvSpPr/>
            <p:nvPr/>
          </p:nvSpPr>
          <p:spPr>
            <a:xfrm>
              <a:off x="2062700" y="3964650"/>
              <a:ext cx="433475" cy="319225"/>
            </a:xfrm>
            <a:custGeom>
              <a:pathLst>
                <a:path extrusionOk="0" h="12769" w="17339">
                  <a:moveTo>
                    <a:pt x="0" y="0"/>
                  </a:moveTo>
                  <a:lnTo>
                    <a:pt x="12769" y="12769"/>
                  </a:lnTo>
                  <a:lnTo>
                    <a:pt x="17339" y="12769"/>
                  </a:lnTo>
                  <a:lnTo>
                    <a:pt x="4704" y="0"/>
                  </a:lnTo>
                  <a:close/>
                </a:path>
              </a:pathLst>
            </a:custGeom>
            <a:solidFill>
              <a:srgbClr val="10CAC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52" name="Shape 152"/>
            <p:cNvSpPr/>
            <p:nvPr/>
          </p:nvSpPr>
          <p:spPr>
            <a:xfrm>
              <a:off x="500200" y="2328250"/>
              <a:ext cx="275575" cy="309150"/>
            </a:xfrm>
            <a:custGeom>
              <a:pathLst>
                <a:path extrusionOk="0" h="12366" w="11023">
                  <a:moveTo>
                    <a:pt x="1748" y="1"/>
                  </a:moveTo>
                  <a:lnTo>
                    <a:pt x="1" y="2957"/>
                  </a:lnTo>
                  <a:lnTo>
                    <a:pt x="9275" y="12366"/>
                  </a:lnTo>
                  <a:lnTo>
                    <a:pt x="11022" y="9409"/>
                  </a:lnTo>
                  <a:lnTo>
                    <a:pt x="1748" y="1"/>
                  </a:lnTo>
                  <a:close/>
                </a:path>
              </a:pathLst>
            </a:custGeom>
            <a:solidFill>
              <a:srgbClr val="10CAC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53" name="Shape 153"/>
            <p:cNvSpPr/>
            <p:nvPr/>
          </p:nvSpPr>
          <p:spPr>
            <a:xfrm>
              <a:off x="537175" y="2267775"/>
              <a:ext cx="275550" cy="305800"/>
            </a:xfrm>
            <a:custGeom>
              <a:pathLst>
                <a:path extrusionOk="0" h="12232" w="11022">
                  <a:moveTo>
                    <a:pt x="1613" y="0"/>
                  </a:moveTo>
                  <a:lnTo>
                    <a:pt x="0" y="2957"/>
                  </a:lnTo>
                  <a:lnTo>
                    <a:pt x="9274" y="12231"/>
                  </a:lnTo>
                  <a:lnTo>
                    <a:pt x="11022" y="9274"/>
                  </a:lnTo>
                  <a:lnTo>
                    <a:pt x="1613" y="0"/>
                  </a:lnTo>
                  <a:close/>
                </a:path>
              </a:pathLst>
            </a:custGeom>
            <a:solidFill>
              <a:srgbClr val="11C8D0"/>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54" name="Shape 154"/>
            <p:cNvSpPr/>
            <p:nvPr/>
          </p:nvSpPr>
          <p:spPr>
            <a:xfrm>
              <a:off x="2160150" y="3964650"/>
              <a:ext cx="433475" cy="319225"/>
            </a:xfrm>
            <a:custGeom>
              <a:pathLst>
                <a:path extrusionOk="0" h="12769" w="17339">
                  <a:moveTo>
                    <a:pt x="0" y="0"/>
                  </a:moveTo>
                  <a:lnTo>
                    <a:pt x="12769" y="12769"/>
                  </a:lnTo>
                  <a:lnTo>
                    <a:pt x="17339" y="12769"/>
                  </a:lnTo>
                  <a:lnTo>
                    <a:pt x="4704" y="0"/>
                  </a:lnTo>
                  <a:close/>
                </a:path>
              </a:pathLst>
            </a:custGeom>
            <a:solidFill>
              <a:srgbClr val="11C8D0"/>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55" name="Shape 155"/>
            <p:cNvSpPr/>
            <p:nvPr/>
          </p:nvSpPr>
          <p:spPr>
            <a:xfrm>
              <a:off x="570775" y="2207275"/>
              <a:ext cx="275550" cy="305800"/>
            </a:xfrm>
            <a:custGeom>
              <a:pathLst>
                <a:path extrusionOk="0" h="12232" w="11022">
                  <a:moveTo>
                    <a:pt x="1748" y="1"/>
                  </a:moveTo>
                  <a:lnTo>
                    <a:pt x="0" y="2958"/>
                  </a:lnTo>
                  <a:lnTo>
                    <a:pt x="9409" y="12232"/>
                  </a:lnTo>
                  <a:lnTo>
                    <a:pt x="11022" y="9275"/>
                  </a:lnTo>
                  <a:lnTo>
                    <a:pt x="1748" y="1"/>
                  </a:lnTo>
                  <a:close/>
                </a:path>
              </a:pathLst>
            </a:custGeom>
            <a:solidFill>
              <a:srgbClr val="12C7D0"/>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56" name="Shape 156"/>
            <p:cNvSpPr/>
            <p:nvPr/>
          </p:nvSpPr>
          <p:spPr>
            <a:xfrm>
              <a:off x="2257575" y="3964650"/>
              <a:ext cx="433500" cy="319225"/>
            </a:xfrm>
            <a:custGeom>
              <a:pathLst>
                <a:path extrusionOk="0" h="12769" w="17340">
                  <a:moveTo>
                    <a:pt x="1" y="0"/>
                  </a:moveTo>
                  <a:lnTo>
                    <a:pt x="12770" y="12769"/>
                  </a:lnTo>
                  <a:lnTo>
                    <a:pt x="17339" y="12769"/>
                  </a:lnTo>
                  <a:lnTo>
                    <a:pt x="4705" y="0"/>
                  </a:lnTo>
                  <a:close/>
                </a:path>
              </a:pathLst>
            </a:custGeom>
            <a:solidFill>
              <a:srgbClr val="12C7D0"/>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57" name="Shape 157"/>
            <p:cNvSpPr/>
            <p:nvPr/>
          </p:nvSpPr>
          <p:spPr>
            <a:xfrm>
              <a:off x="2355025" y="3964650"/>
              <a:ext cx="383100" cy="319225"/>
            </a:xfrm>
            <a:custGeom>
              <a:pathLst>
                <a:path extrusionOk="0" h="12769" w="15324">
                  <a:moveTo>
                    <a:pt x="1" y="0"/>
                  </a:moveTo>
                  <a:lnTo>
                    <a:pt x="12769" y="12769"/>
                  </a:lnTo>
                  <a:lnTo>
                    <a:pt x="14248" y="12769"/>
                  </a:lnTo>
                  <a:lnTo>
                    <a:pt x="15323" y="10753"/>
                  </a:lnTo>
                  <a:lnTo>
                    <a:pt x="4570" y="0"/>
                  </a:lnTo>
                  <a:close/>
                </a:path>
              </a:pathLst>
            </a:custGeom>
            <a:solidFill>
              <a:srgbClr val="13C5D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58" name="Shape 158"/>
            <p:cNvSpPr/>
            <p:nvPr/>
          </p:nvSpPr>
          <p:spPr>
            <a:xfrm>
              <a:off x="607725" y="2146800"/>
              <a:ext cx="275575" cy="305800"/>
            </a:xfrm>
            <a:custGeom>
              <a:pathLst>
                <a:path extrusionOk="0" h="12232" w="11023">
                  <a:moveTo>
                    <a:pt x="1614" y="1"/>
                  </a:moveTo>
                  <a:lnTo>
                    <a:pt x="1" y="2823"/>
                  </a:lnTo>
                  <a:lnTo>
                    <a:pt x="9275" y="12232"/>
                  </a:lnTo>
                  <a:lnTo>
                    <a:pt x="11022" y="9275"/>
                  </a:lnTo>
                  <a:lnTo>
                    <a:pt x="1614" y="1"/>
                  </a:lnTo>
                  <a:close/>
                </a:path>
              </a:pathLst>
            </a:custGeom>
            <a:solidFill>
              <a:srgbClr val="13C5D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59" name="Shape 159"/>
            <p:cNvSpPr/>
            <p:nvPr/>
          </p:nvSpPr>
          <p:spPr>
            <a:xfrm>
              <a:off x="2452475" y="3941125"/>
              <a:ext cx="322600" cy="305800"/>
            </a:xfrm>
            <a:custGeom>
              <a:pathLst>
                <a:path extrusionOk="0" h="12232" w="12904">
                  <a:moveTo>
                    <a:pt x="3495" y="1"/>
                  </a:moveTo>
                  <a:lnTo>
                    <a:pt x="2957" y="941"/>
                  </a:lnTo>
                  <a:lnTo>
                    <a:pt x="0" y="941"/>
                  </a:lnTo>
                  <a:lnTo>
                    <a:pt x="11156" y="12232"/>
                  </a:lnTo>
                  <a:lnTo>
                    <a:pt x="12904" y="9275"/>
                  </a:lnTo>
                  <a:lnTo>
                    <a:pt x="3495" y="1"/>
                  </a:lnTo>
                  <a:close/>
                </a:path>
              </a:pathLst>
            </a:custGeom>
            <a:solidFill>
              <a:srgbClr val="14C3D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60" name="Shape 160"/>
            <p:cNvSpPr/>
            <p:nvPr/>
          </p:nvSpPr>
          <p:spPr>
            <a:xfrm>
              <a:off x="641325" y="2082950"/>
              <a:ext cx="275575" cy="305800"/>
            </a:xfrm>
            <a:custGeom>
              <a:pathLst>
                <a:path extrusionOk="0" h="12232" w="11023">
                  <a:moveTo>
                    <a:pt x="1748" y="1"/>
                  </a:moveTo>
                  <a:lnTo>
                    <a:pt x="1" y="2958"/>
                  </a:lnTo>
                  <a:lnTo>
                    <a:pt x="9409" y="12232"/>
                  </a:lnTo>
                  <a:lnTo>
                    <a:pt x="11022" y="9409"/>
                  </a:lnTo>
                  <a:lnTo>
                    <a:pt x="1748" y="1"/>
                  </a:lnTo>
                  <a:close/>
                </a:path>
              </a:pathLst>
            </a:custGeom>
            <a:solidFill>
              <a:srgbClr val="14C3D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61" name="Shape 161"/>
            <p:cNvSpPr/>
            <p:nvPr/>
          </p:nvSpPr>
          <p:spPr>
            <a:xfrm>
              <a:off x="678300" y="2022475"/>
              <a:ext cx="275550" cy="305800"/>
            </a:xfrm>
            <a:custGeom>
              <a:pathLst>
                <a:path extrusionOk="0" h="12232" w="11022">
                  <a:moveTo>
                    <a:pt x="1748" y="1"/>
                  </a:moveTo>
                  <a:lnTo>
                    <a:pt x="0" y="2957"/>
                  </a:lnTo>
                  <a:lnTo>
                    <a:pt x="9274" y="12232"/>
                  </a:lnTo>
                  <a:lnTo>
                    <a:pt x="11022" y="9275"/>
                  </a:lnTo>
                  <a:lnTo>
                    <a:pt x="1748" y="1"/>
                  </a:lnTo>
                  <a:close/>
                </a:path>
              </a:pathLst>
            </a:custGeom>
            <a:solidFill>
              <a:srgbClr val="15C1D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62" name="Shape 162"/>
            <p:cNvSpPr/>
            <p:nvPr/>
          </p:nvSpPr>
          <p:spPr>
            <a:xfrm>
              <a:off x="2533125" y="3877275"/>
              <a:ext cx="275550" cy="309175"/>
            </a:xfrm>
            <a:custGeom>
              <a:pathLst>
                <a:path extrusionOk="0" h="12367" w="11022">
                  <a:moveTo>
                    <a:pt x="1748" y="1"/>
                  </a:moveTo>
                  <a:lnTo>
                    <a:pt x="0" y="2958"/>
                  </a:lnTo>
                  <a:lnTo>
                    <a:pt x="9409" y="12366"/>
                  </a:lnTo>
                  <a:lnTo>
                    <a:pt x="11022" y="9409"/>
                  </a:lnTo>
                  <a:lnTo>
                    <a:pt x="1748" y="1"/>
                  </a:lnTo>
                  <a:close/>
                </a:path>
              </a:pathLst>
            </a:custGeom>
            <a:solidFill>
              <a:srgbClr val="15C1D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63" name="Shape 163"/>
            <p:cNvSpPr/>
            <p:nvPr/>
          </p:nvSpPr>
          <p:spPr>
            <a:xfrm>
              <a:off x="2570075" y="3816800"/>
              <a:ext cx="275575" cy="305800"/>
            </a:xfrm>
            <a:custGeom>
              <a:pathLst>
                <a:path extrusionOk="0" h="12232" w="11023">
                  <a:moveTo>
                    <a:pt x="1614" y="1"/>
                  </a:moveTo>
                  <a:lnTo>
                    <a:pt x="1" y="2957"/>
                  </a:lnTo>
                  <a:lnTo>
                    <a:pt x="9275" y="12232"/>
                  </a:lnTo>
                  <a:lnTo>
                    <a:pt x="11022" y="9275"/>
                  </a:lnTo>
                  <a:lnTo>
                    <a:pt x="1614" y="1"/>
                  </a:lnTo>
                  <a:close/>
                </a:path>
              </a:pathLst>
            </a:custGeom>
            <a:solidFill>
              <a:srgbClr val="16C0D3"/>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64" name="Shape 164"/>
            <p:cNvSpPr/>
            <p:nvPr/>
          </p:nvSpPr>
          <p:spPr>
            <a:xfrm>
              <a:off x="711900" y="1962000"/>
              <a:ext cx="275550" cy="305800"/>
            </a:xfrm>
            <a:custGeom>
              <a:pathLst>
                <a:path extrusionOk="0" h="12232" w="11022">
                  <a:moveTo>
                    <a:pt x="1748" y="0"/>
                  </a:moveTo>
                  <a:lnTo>
                    <a:pt x="0" y="2957"/>
                  </a:lnTo>
                  <a:lnTo>
                    <a:pt x="9409" y="12231"/>
                  </a:lnTo>
                  <a:lnTo>
                    <a:pt x="11022" y="9274"/>
                  </a:lnTo>
                  <a:lnTo>
                    <a:pt x="1748" y="0"/>
                  </a:lnTo>
                  <a:close/>
                </a:path>
              </a:pathLst>
            </a:custGeom>
            <a:solidFill>
              <a:srgbClr val="16C0D3"/>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65" name="Shape 165"/>
            <p:cNvSpPr/>
            <p:nvPr/>
          </p:nvSpPr>
          <p:spPr>
            <a:xfrm>
              <a:off x="2603675" y="3756325"/>
              <a:ext cx="275575" cy="305800"/>
            </a:xfrm>
            <a:custGeom>
              <a:pathLst>
                <a:path extrusionOk="0" h="12232" w="11023">
                  <a:moveTo>
                    <a:pt x="1748" y="0"/>
                  </a:moveTo>
                  <a:lnTo>
                    <a:pt x="1" y="2957"/>
                  </a:lnTo>
                  <a:lnTo>
                    <a:pt x="9409" y="12231"/>
                  </a:lnTo>
                  <a:lnTo>
                    <a:pt x="11022" y="9274"/>
                  </a:lnTo>
                  <a:lnTo>
                    <a:pt x="1748" y="0"/>
                  </a:lnTo>
                  <a:close/>
                </a:path>
              </a:pathLst>
            </a:custGeom>
            <a:solidFill>
              <a:srgbClr val="17BED3"/>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66" name="Shape 166"/>
            <p:cNvSpPr/>
            <p:nvPr/>
          </p:nvSpPr>
          <p:spPr>
            <a:xfrm>
              <a:off x="748850" y="1898150"/>
              <a:ext cx="275575" cy="309150"/>
            </a:xfrm>
            <a:custGeom>
              <a:pathLst>
                <a:path extrusionOk="0" h="12366" w="11023">
                  <a:moveTo>
                    <a:pt x="1748" y="0"/>
                  </a:moveTo>
                  <a:lnTo>
                    <a:pt x="1" y="2957"/>
                  </a:lnTo>
                  <a:lnTo>
                    <a:pt x="9275" y="12366"/>
                  </a:lnTo>
                  <a:lnTo>
                    <a:pt x="11022" y="9409"/>
                  </a:lnTo>
                  <a:lnTo>
                    <a:pt x="1748" y="0"/>
                  </a:lnTo>
                  <a:close/>
                </a:path>
              </a:pathLst>
            </a:custGeom>
            <a:solidFill>
              <a:srgbClr val="17BED3"/>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67" name="Shape 167"/>
            <p:cNvSpPr/>
            <p:nvPr/>
          </p:nvSpPr>
          <p:spPr>
            <a:xfrm>
              <a:off x="2640650" y="3692475"/>
              <a:ext cx="275550" cy="309150"/>
            </a:xfrm>
            <a:custGeom>
              <a:pathLst>
                <a:path extrusionOk="0" h="12366" w="11022">
                  <a:moveTo>
                    <a:pt x="1748" y="0"/>
                  </a:moveTo>
                  <a:lnTo>
                    <a:pt x="0" y="2957"/>
                  </a:lnTo>
                  <a:lnTo>
                    <a:pt x="9274" y="12366"/>
                  </a:lnTo>
                  <a:lnTo>
                    <a:pt x="11022" y="9409"/>
                  </a:lnTo>
                  <a:lnTo>
                    <a:pt x="1748" y="0"/>
                  </a:lnTo>
                  <a:close/>
                </a:path>
              </a:pathLst>
            </a:custGeom>
            <a:solidFill>
              <a:srgbClr val="18BCD4"/>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68" name="Shape 168"/>
            <p:cNvSpPr/>
            <p:nvPr/>
          </p:nvSpPr>
          <p:spPr>
            <a:xfrm>
              <a:off x="785825" y="1837675"/>
              <a:ext cx="275550" cy="305800"/>
            </a:xfrm>
            <a:custGeom>
              <a:pathLst>
                <a:path extrusionOk="0" h="12232" w="11022">
                  <a:moveTo>
                    <a:pt x="1613" y="0"/>
                  </a:moveTo>
                  <a:lnTo>
                    <a:pt x="0" y="2957"/>
                  </a:lnTo>
                  <a:lnTo>
                    <a:pt x="9275" y="12231"/>
                  </a:lnTo>
                  <a:lnTo>
                    <a:pt x="11022" y="9274"/>
                  </a:lnTo>
                  <a:lnTo>
                    <a:pt x="1613" y="0"/>
                  </a:lnTo>
                  <a:close/>
                </a:path>
              </a:pathLst>
            </a:custGeom>
            <a:solidFill>
              <a:srgbClr val="18BCD4"/>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69" name="Shape 169"/>
            <p:cNvSpPr/>
            <p:nvPr/>
          </p:nvSpPr>
          <p:spPr>
            <a:xfrm>
              <a:off x="2677600" y="3632000"/>
              <a:ext cx="275575" cy="305800"/>
            </a:xfrm>
            <a:custGeom>
              <a:pathLst>
                <a:path extrusionOk="0" h="12232" w="11023">
                  <a:moveTo>
                    <a:pt x="1614" y="0"/>
                  </a:moveTo>
                  <a:lnTo>
                    <a:pt x="1" y="2957"/>
                  </a:lnTo>
                  <a:lnTo>
                    <a:pt x="9275" y="12231"/>
                  </a:lnTo>
                  <a:lnTo>
                    <a:pt x="11022" y="9274"/>
                  </a:lnTo>
                  <a:lnTo>
                    <a:pt x="1614" y="0"/>
                  </a:lnTo>
                  <a:close/>
                </a:path>
              </a:pathLst>
            </a:custGeom>
            <a:solidFill>
              <a:srgbClr val="19BBD5"/>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70" name="Shape 170"/>
            <p:cNvSpPr/>
            <p:nvPr/>
          </p:nvSpPr>
          <p:spPr>
            <a:xfrm>
              <a:off x="819425" y="1777175"/>
              <a:ext cx="275550" cy="305800"/>
            </a:xfrm>
            <a:custGeom>
              <a:pathLst>
                <a:path extrusionOk="0" h="12232" w="11022">
                  <a:moveTo>
                    <a:pt x="1748" y="1"/>
                  </a:moveTo>
                  <a:lnTo>
                    <a:pt x="0" y="2958"/>
                  </a:lnTo>
                  <a:lnTo>
                    <a:pt x="9275" y="12232"/>
                  </a:lnTo>
                  <a:lnTo>
                    <a:pt x="11022" y="9275"/>
                  </a:lnTo>
                  <a:lnTo>
                    <a:pt x="1748" y="1"/>
                  </a:lnTo>
                  <a:close/>
                </a:path>
              </a:pathLst>
            </a:custGeom>
            <a:solidFill>
              <a:srgbClr val="19BBD5"/>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71" name="Shape 171"/>
            <p:cNvSpPr/>
            <p:nvPr/>
          </p:nvSpPr>
          <p:spPr>
            <a:xfrm>
              <a:off x="2711200" y="3571500"/>
              <a:ext cx="275575" cy="305800"/>
            </a:xfrm>
            <a:custGeom>
              <a:pathLst>
                <a:path extrusionOk="0" h="12232" w="11023">
                  <a:moveTo>
                    <a:pt x="1748" y="1"/>
                  </a:moveTo>
                  <a:lnTo>
                    <a:pt x="1" y="2958"/>
                  </a:lnTo>
                  <a:lnTo>
                    <a:pt x="9275" y="12232"/>
                  </a:lnTo>
                  <a:lnTo>
                    <a:pt x="11022" y="9275"/>
                  </a:lnTo>
                  <a:lnTo>
                    <a:pt x="1748" y="1"/>
                  </a:lnTo>
                  <a:close/>
                </a:path>
              </a:pathLst>
            </a:custGeom>
            <a:solidFill>
              <a:srgbClr val="1BB9D5"/>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72" name="Shape 172"/>
            <p:cNvSpPr/>
            <p:nvPr/>
          </p:nvSpPr>
          <p:spPr>
            <a:xfrm>
              <a:off x="856375" y="1713350"/>
              <a:ext cx="275575" cy="309150"/>
            </a:xfrm>
            <a:custGeom>
              <a:pathLst>
                <a:path extrusionOk="0" h="12366" w="11023">
                  <a:moveTo>
                    <a:pt x="1614" y="0"/>
                  </a:moveTo>
                  <a:lnTo>
                    <a:pt x="1" y="2957"/>
                  </a:lnTo>
                  <a:lnTo>
                    <a:pt x="9275" y="12366"/>
                  </a:lnTo>
                  <a:lnTo>
                    <a:pt x="11022" y="9409"/>
                  </a:lnTo>
                  <a:lnTo>
                    <a:pt x="1614" y="0"/>
                  </a:lnTo>
                  <a:close/>
                </a:path>
              </a:pathLst>
            </a:custGeom>
            <a:solidFill>
              <a:srgbClr val="1BB9D5"/>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73" name="Shape 173"/>
            <p:cNvSpPr/>
            <p:nvPr/>
          </p:nvSpPr>
          <p:spPr>
            <a:xfrm>
              <a:off x="890000" y="1652850"/>
              <a:ext cx="275550" cy="305800"/>
            </a:xfrm>
            <a:custGeom>
              <a:pathLst>
                <a:path extrusionOk="0" h="12232" w="11022">
                  <a:moveTo>
                    <a:pt x="1747" y="1"/>
                  </a:moveTo>
                  <a:lnTo>
                    <a:pt x="0" y="2958"/>
                  </a:lnTo>
                  <a:lnTo>
                    <a:pt x="9409" y="12232"/>
                  </a:lnTo>
                  <a:lnTo>
                    <a:pt x="11021" y="9275"/>
                  </a:lnTo>
                  <a:lnTo>
                    <a:pt x="1747" y="1"/>
                  </a:lnTo>
                  <a:close/>
                </a:path>
              </a:pathLst>
            </a:custGeom>
            <a:solidFill>
              <a:srgbClr val="1CB7D6"/>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74" name="Shape 174"/>
            <p:cNvSpPr/>
            <p:nvPr/>
          </p:nvSpPr>
          <p:spPr>
            <a:xfrm>
              <a:off x="2748175" y="3511025"/>
              <a:ext cx="275550" cy="305800"/>
            </a:xfrm>
            <a:custGeom>
              <a:pathLst>
                <a:path extrusionOk="0" h="12232" w="11022">
                  <a:moveTo>
                    <a:pt x="1613" y="1"/>
                  </a:moveTo>
                  <a:lnTo>
                    <a:pt x="0" y="2823"/>
                  </a:lnTo>
                  <a:lnTo>
                    <a:pt x="9274" y="12232"/>
                  </a:lnTo>
                  <a:lnTo>
                    <a:pt x="11022" y="9275"/>
                  </a:lnTo>
                  <a:lnTo>
                    <a:pt x="1613" y="1"/>
                  </a:lnTo>
                  <a:close/>
                </a:path>
              </a:pathLst>
            </a:custGeom>
            <a:solidFill>
              <a:srgbClr val="1CB7D6"/>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75" name="Shape 175"/>
            <p:cNvSpPr/>
            <p:nvPr/>
          </p:nvSpPr>
          <p:spPr>
            <a:xfrm>
              <a:off x="2781775" y="3447175"/>
              <a:ext cx="275550" cy="305800"/>
            </a:xfrm>
            <a:custGeom>
              <a:pathLst>
                <a:path extrusionOk="0" h="12232" w="11022">
                  <a:moveTo>
                    <a:pt x="1748" y="1"/>
                  </a:moveTo>
                  <a:lnTo>
                    <a:pt x="0" y="2958"/>
                  </a:lnTo>
                  <a:lnTo>
                    <a:pt x="9409" y="12232"/>
                  </a:lnTo>
                  <a:lnTo>
                    <a:pt x="11022" y="9409"/>
                  </a:lnTo>
                  <a:lnTo>
                    <a:pt x="1748" y="1"/>
                  </a:lnTo>
                  <a:close/>
                </a:path>
              </a:pathLst>
            </a:custGeom>
            <a:solidFill>
              <a:srgbClr val="1DB5D6"/>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76" name="Shape 176"/>
            <p:cNvSpPr/>
            <p:nvPr/>
          </p:nvSpPr>
          <p:spPr>
            <a:xfrm>
              <a:off x="926950" y="1592375"/>
              <a:ext cx="275550" cy="305800"/>
            </a:xfrm>
            <a:custGeom>
              <a:pathLst>
                <a:path extrusionOk="0" h="12232" w="11022">
                  <a:moveTo>
                    <a:pt x="1613" y="1"/>
                  </a:moveTo>
                  <a:lnTo>
                    <a:pt x="1" y="2957"/>
                  </a:lnTo>
                  <a:lnTo>
                    <a:pt x="9275" y="12231"/>
                  </a:lnTo>
                  <a:lnTo>
                    <a:pt x="11022" y="9275"/>
                  </a:lnTo>
                  <a:lnTo>
                    <a:pt x="1613" y="1"/>
                  </a:lnTo>
                  <a:close/>
                </a:path>
              </a:pathLst>
            </a:custGeom>
            <a:solidFill>
              <a:srgbClr val="1DB5D6"/>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77" name="Shape 177"/>
            <p:cNvSpPr/>
            <p:nvPr/>
          </p:nvSpPr>
          <p:spPr>
            <a:xfrm>
              <a:off x="960550" y="1531900"/>
              <a:ext cx="275550" cy="305800"/>
            </a:xfrm>
            <a:custGeom>
              <a:pathLst>
                <a:path extrusionOk="0" h="12232" w="11022">
                  <a:moveTo>
                    <a:pt x="1748" y="0"/>
                  </a:moveTo>
                  <a:lnTo>
                    <a:pt x="1" y="2823"/>
                  </a:lnTo>
                  <a:lnTo>
                    <a:pt x="9409" y="12231"/>
                  </a:lnTo>
                  <a:lnTo>
                    <a:pt x="11022" y="9274"/>
                  </a:lnTo>
                  <a:lnTo>
                    <a:pt x="1748" y="0"/>
                  </a:lnTo>
                  <a:close/>
                </a:path>
              </a:pathLst>
            </a:custGeom>
            <a:solidFill>
              <a:srgbClr val="1EB4D7"/>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78" name="Shape 178"/>
            <p:cNvSpPr/>
            <p:nvPr/>
          </p:nvSpPr>
          <p:spPr>
            <a:xfrm>
              <a:off x="2818725" y="3386700"/>
              <a:ext cx="275575" cy="305800"/>
            </a:xfrm>
            <a:custGeom>
              <a:pathLst>
                <a:path extrusionOk="0" h="12232" w="11023">
                  <a:moveTo>
                    <a:pt x="1614" y="1"/>
                  </a:moveTo>
                  <a:lnTo>
                    <a:pt x="1" y="2957"/>
                  </a:lnTo>
                  <a:lnTo>
                    <a:pt x="9275" y="12231"/>
                  </a:lnTo>
                  <a:lnTo>
                    <a:pt x="11022" y="9275"/>
                  </a:lnTo>
                  <a:lnTo>
                    <a:pt x="1614" y="1"/>
                  </a:lnTo>
                  <a:close/>
                </a:path>
              </a:pathLst>
            </a:custGeom>
            <a:solidFill>
              <a:srgbClr val="1EB4D7"/>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79" name="Shape 179"/>
            <p:cNvSpPr/>
            <p:nvPr/>
          </p:nvSpPr>
          <p:spPr>
            <a:xfrm>
              <a:off x="997525" y="1468050"/>
              <a:ext cx="322600" cy="305800"/>
            </a:xfrm>
            <a:custGeom>
              <a:pathLst>
                <a:path extrusionOk="0" h="12232" w="12904">
                  <a:moveTo>
                    <a:pt x="1747" y="0"/>
                  </a:moveTo>
                  <a:lnTo>
                    <a:pt x="0" y="2957"/>
                  </a:lnTo>
                  <a:lnTo>
                    <a:pt x="9274" y="12231"/>
                  </a:lnTo>
                  <a:lnTo>
                    <a:pt x="9946" y="11291"/>
                  </a:lnTo>
                  <a:lnTo>
                    <a:pt x="12903" y="11291"/>
                  </a:lnTo>
                  <a:lnTo>
                    <a:pt x="1747" y="0"/>
                  </a:lnTo>
                  <a:close/>
                </a:path>
              </a:pathLst>
            </a:custGeom>
            <a:solidFill>
              <a:srgbClr val="1FB2D7"/>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80" name="Shape 180"/>
            <p:cNvSpPr/>
            <p:nvPr/>
          </p:nvSpPr>
          <p:spPr>
            <a:xfrm>
              <a:off x="2852325" y="3326225"/>
              <a:ext cx="275575" cy="305800"/>
            </a:xfrm>
            <a:custGeom>
              <a:pathLst>
                <a:path extrusionOk="0" h="12232" w="11023">
                  <a:moveTo>
                    <a:pt x="1748" y="0"/>
                  </a:moveTo>
                  <a:lnTo>
                    <a:pt x="1" y="2957"/>
                  </a:lnTo>
                  <a:lnTo>
                    <a:pt x="9409" y="12231"/>
                  </a:lnTo>
                  <a:lnTo>
                    <a:pt x="11022" y="9274"/>
                  </a:lnTo>
                  <a:lnTo>
                    <a:pt x="1748" y="0"/>
                  </a:lnTo>
                  <a:close/>
                </a:path>
              </a:pathLst>
            </a:custGeom>
            <a:solidFill>
              <a:srgbClr val="1FB2D7"/>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81" name="Shape 181"/>
            <p:cNvSpPr/>
            <p:nvPr/>
          </p:nvSpPr>
          <p:spPr>
            <a:xfrm>
              <a:off x="1034475" y="1431100"/>
              <a:ext cx="383075" cy="319225"/>
            </a:xfrm>
            <a:custGeom>
              <a:pathLst>
                <a:path extrusionOk="0" h="12769" w="15323">
                  <a:moveTo>
                    <a:pt x="1076" y="0"/>
                  </a:moveTo>
                  <a:lnTo>
                    <a:pt x="1" y="2016"/>
                  </a:lnTo>
                  <a:lnTo>
                    <a:pt x="10619" y="12769"/>
                  </a:lnTo>
                  <a:lnTo>
                    <a:pt x="15323" y="12769"/>
                  </a:lnTo>
                  <a:lnTo>
                    <a:pt x="2554" y="0"/>
                  </a:lnTo>
                  <a:close/>
                </a:path>
              </a:pathLst>
            </a:custGeom>
            <a:solidFill>
              <a:srgbClr val="20B0D8"/>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82" name="Shape 182"/>
            <p:cNvSpPr/>
            <p:nvPr/>
          </p:nvSpPr>
          <p:spPr>
            <a:xfrm>
              <a:off x="2889300" y="3262375"/>
              <a:ext cx="275550" cy="309150"/>
            </a:xfrm>
            <a:custGeom>
              <a:pathLst>
                <a:path extrusionOk="0" h="12366" w="11022">
                  <a:moveTo>
                    <a:pt x="1748" y="0"/>
                  </a:moveTo>
                  <a:lnTo>
                    <a:pt x="0" y="2957"/>
                  </a:lnTo>
                  <a:lnTo>
                    <a:pt x="9274" y="12366"/>
                  </a:lnTo>
                  <a:lnTo>
                    <a:pt x="11022" y="9409"/>
                  </a:lnTo>
                  <a:lnTo>
                    <a:pt x="1748" y="0"/>
                  </a:lnTo>
                  <a:close/>
                </a:path>
              </a:pathLst>
            </a:custGeom>
            <a:solidFill>
              <a:srgbClr val="20B0D8"/>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83" name="Shape 183"/>
            <p:cNvSpPr/>
            <p:nvPr/>
          </p:nvSpPr>
          <p:spPr>
            <a:xfrm>
              <a:off x="1078150" y="1431100"/>
              <a:ext cx="436850" cy="319225"/>
            </a:xfrm>
            <a:custGeom>
              <a:pathLst>
                <a:path extrusionOk="0" h="12769" w="17474">
                  <a:moveTo>
                    <a:pt x="1" y="0"/>
                  </a:moveTo>
                  <a:lnTo>
                    <a:pt x="12770" y="12769"/>
                  </a:lnTo>
                  <a:lnTo>
                    <a:pt x="17474" y="12769"/>
                  </a:lnTo>
                  <a:lnTo>
                    <a:pt x="4705" y="0"/>
                  </a:lnTo>
                  <a:close/>
                </a:path>
              </a:pathLst>
            </a:custGeom>
            <a:solidFill>
              <a:srgbClr val="21AED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84" name="Shape 184"/>
            <p:cNvSpPr/>
            <p:nvPr/>
          </p:nvSpPr>
          <p:spPr>
            <a:xfrm>
              <a:off x="2926250" y="3201900"/>
              <a:ext cx="272200" cy="305800"/>
            </a:xfrm>
            <a:custGeom>
              <a:pathLst>
                <a:path extrusionOk="0" h="12232" w="10888">
                  <a:moveTo>
                    <a:pt x="1614" y="0"/>
                  </a:moveTo>
                  <a:lnTo>
                    <a:pt x="1" y="2957"/>
                  </a:lnTo>
                  <a:lnTo>
                    <a:pt x="9275" y="12231"/>
                  </a:lnTo>
                  <a:lnTo>
                    <a:pt x="10888" y="9274"/>
                  </a:lnTo>
                  <a:lnTo>
                    <a:pt x="1614" y="0"/>
                  </a:lnTo>
                  <a:close/>
                </a:path>
              </a:pathLst>
            </a:custGeom>
            <a:solidFill>
              <a:srgbClr val="21AED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85" name="Shape 185"/>
            <p:cNvSpPr/>
            <p:nvPr/>
          </p:nvSpPr>
          <p:spPr>
            <a:xfrm>
              <a:off x="1175600" y="1431100"/>
              <a:ext cx="436850" cy="319225"/>
            </a:xfrm>
            <a:custGeom>
              <a:pathLst>
                <a:path extrusionOk="0" h="12769" w="17474">
                  <a:moveTo>
                    <a:pt x="1" y="0"/>
                  </a:moveTo>
                  <a:lnTo>
                    <a:pt x="12769" y="12769"/>
                  </a:lnTo>
                  <a:lnTo>
                    <a:pt x="17474" y="12769"/>
                  </a:lnTo>
                  <a:lnTo>
                    <a:pt x="4705" y="0"/>
                  </a:lnTo>
                  <a:close/>
                </a:path>
              </a:pathLst>
            </a:custGeom>
            <a:solidFill>
              <a:srgbClr val="22ADD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86" name="Shape 186"/>
            <p:cNvSpPr/>
            <p:nvPr/>
          </p:nvSpPr>
          <p:spPr>
            <a:xfrm>
              <a:off x="2959850" y="3141400"/>
              <a:ext cx="275575" cy="305800"/>
            </a:xfrm>
            <a:custGeom>
              <a:pathLst>
                <a:path extrusionOk="0" h="12232" w="11023">
                  <a:moveTo>
                    <a:pt x="1748" y="1"/>
                  </a:moveTo>
                  <a:lnTo>
                    <a:pt x="1" y="2958"/>
                  </a:lnTo>
                  <a:lnTo>
                    <a:pt x="9275" y="12232"/>
                  </a:lnTo>
                  <a:lnTo>
                    <a:pt x="11022" y="9275"/>
                  </a:lnTo>
                  <a:lnTo>
                    <a:pt x="1748" y="1"/>
                  </a:lnTo>
                  <a:close/>
                </a:path>
              </a:pathLst>
            </a:custGeom>
            <a:solidFill>
              <a:srgbClr val="22ADD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87" name="Shape 187"/>
            <p:cNvSpPr/>
            <p:nvPr/>
          </p:nvSpPr>
          <p:spPr>
            <a:xfrm>
              <a:off x="2996825" y="3077575"/>
              <a:ext cx="275550" cy="309150"/>
            </a:xfrm>
            <a:custGeom>
              <a:pathLst>
                <a:path extrusionOk="0" h="12366" w="11022">
                  <a:moveTo>
                    <a:pt x="1613" y="0"/>
                  </a:moveTo>
                  <a:lnTo>
                    <a:pt x="0" y="2957"/>
                  </a:lnTo>
                  <a:lnTo>
                    <a:pt x="9275" y="12366"/>
                  </a:lnTo>
                  <a:lnTo>
                    <a:pt x="11022" y="9409"/>
                  </a:lnTo>
                  <a:lnTo>
                    <a:pt x="1613" y="0"/>
                  </a:lnTo>
                  <a:close/>
                </a:path>
              </a:pathLst>
            </a:custGeom>
            <a:solidFill>
              <a:srgbClr val="23ABDA"/>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88" name="Shape 188"/>
            <p:cNvSpPr/>
            <p:nvPr/>
          </p:nvSpPr>
          <p:spPr>
            <a:xfrm>
              <a:off x="1273050" y="1431100"/>
              <a:ext cx="433500" cy="319225"/>
            </a:xfrm>
            <a:custGeom>
              <a:pathLst>
                <a:path extrusionOk="0" h="12769" w="17340">
                  <a:moveTo>
                    <a:pt x="0" y="0"/>
                  </a:moveTo>
                  <a:lnTo>
                    <a:pt x="12769" y="12769"/>
                  </a:lnTo>
                  <a:lnTo>
                    <a:pt x="17339" y="12769"/>
                  </a:lnTo>
                  <a:lnTo>
                    <a:pt x="4705" y="0"/>
                  </a:lnTo>
                  <a:close/>
                </a:path>
              </a:pathLst>
            </a:custGeom>
            <a:solidFill>
              <a:srgbClr val="23ABDA"/>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89" name="Shape 189"/>
            <p:cNvSpPr/>
            <p:nvPr/>
          </p:nvSpPr>
          <p:spPr>
            <a:xfrm>
              <a:off x="1370500" y="1431100"/>
              <a:ext cx="433475" cy="319225"/>
            </a:xfrm>
            <a:custGeom>
              <a:pathLst>
                <a:path extrusionOk="0" h="12769" w="17339">
                  <a:moveTo>
                    <a:pt x="0" y="0"/>
                  </a:moveTo>
                  <a:lnTo>
                    <a:pt x="12769" y="12769"/>
                  </a:lnTo>
                  <a:lnTo>
                    <a:pt x="17339" y="12769"/>
                  </a:lnTo>
                  <a:lnTo>
                    <a:pt x="4705" y="0"/>
                  </a:lnTo>
                  <a:close/>
                </a:path>
              </a:pathLst>
            </a:custGeom>
            <a:solidFill>
              <a:srgbClr val="25A9DA"/>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90" name="Shape 190"/>
            <p:cNvSpPr/>
            <p:nvPr/>
          </p:nvSpPr>
          <p:spPr>
            <a:xfrm>
              <a:off x="3030425" y="3017075"/>
              <a:ext cx="275550" cy="305800"/>
            </a:xfrm>
            <a:custGeom>
              <a:pathLst>
                <a:path extrusionOk="0" h="12232" w="11022">
                  <a:moveTo>
                    <a:pt x="1748" y="1"/>
                  </a:moveTo>
                  <a:lnTo>
                    <a:pt x="1" y="2958"/>
                  </a:lnTo>
                  <a:lnTo>
                    <a:pt x="9409" y="12232"/>
                  </a:lnTo>
                  <a:lnTo>
                    <a:pt x="11022" y="9275"/>
                  </a:lnTo>
                  <a:lnTo>
                    <a:pt x="1748" y="1"/>
                  </a:lnTo>
                  <a:close/>
                </a:path>
              </a:pathLst>
            </a:custGeom>
            <a:solidFill>
              <a:srgbClr val="25A9DA"/>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91" name="Shape 191"/>
            <p:cNvSpPr/>
            <p:nvPr/>
          </p:nvSpPr>
          <p:spPr>
            <a:xfrm>
              <a:off x="1467950" y="1431100"/>
              <a:ext cx="433475" cy="319225"/>
            </a:xfrm>
            <a:custGeom>
              <a:pathLst>
                <a:path extrusionOk="0" h="12769" w="17339">
                  <a:moveTo>
                    <a:pt x="0" y="0"/>
                  </a:moveTo>
                  <a:lnTo>
                    <a:pt x="12769" y="12769"/>
                  </a:lnTo>
                  <a:lnTo>
                    <a:pt x="17339" y="12769"/>
                  </a:lnTo>
                  <a:lnTo>
                    <a:pt x="4570" y="0"/>
                  </a:lnTo>
                  <a:close/>
                </a:path>
              </a:pathLst>
            </a:custGeom>
            <a:solidFill>
              <a:srgbClr val="26A8DB"/>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92" name="Shape 192"/>
            <p:cNvSpPr/>
            <p:nvPr/>
          </p:nvSpPr>
          <p:spPr>
            <a:xfrm>
              <a:off x="3067375" y="2956600"/>
              <a:ext cx="275575" cy="305800"/>
            </a:xfrm>
            <a:custGeom>
              <a:pathLst>
                <a:path extrusionOk="0" h="12232" w="11023">
                  <a:moveTo>
                    <a:pt x="1614" y="0"/>
                  </a:moveTo>
                  <a:lnTo>
                    <a:pt x="1" y="2957"/>
                  </a:lnTo>
                  <a:lnTo>
                    <a:pt x="9275" y="12231"/>
                  </a:lnTo>
                  <a:lnTo>
                    <a:pt x="11022" y="9275"/>
                  </a:lnTo>
                  <a:lnTo>
                    <a:pt x="1614" y="0"/>
                  </a:lnTo>
                  <a:close/>
                </a:path>
              </a:pathLst>
            </a:custGeom>
            <a:solidFill>
              <a:srgbClr val="26A8DB"/>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93" name="Shape 193"/>
            <p:cNvSpPr/>
            <p:nvPr/>
          </p:nvSpPr>
          <p:spPr>
            <a:xfrm>
              <a:off x="1565375" y="1431100"/>
              <a:ext cx="433500" cy="319225"/>
            </a:xfrm>
            <a:custGeom>
              <a:pathLst>
                <a:path extrusionOk="0" h="12769" w="17340">
                  <a:moveTo>
                    <a:pt x="1" y="0"/>
                  </a:moveTo>
                  <a:lnTo>
                    <a:pt x="12635" y="12769"/>
                  </a:lnTo>
                  <a:lnTo>
                    <a:pt x="17339" y="12769"/>
                  </a:lnTo>
                  <a:lnTo>
                    <a:pt x="4571" y="0"/>
                  </a:lnTo>
                  <a:close/>
                </a:path>
              </a:pathLst>
            </a:custGeom>
            <a:solidFill>
              <a:srgbClr val="27A6DC"/>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94" name="Shape 194"/>
            <p:cNvSpPr/>
            <p:nvPr/>
          </p:nvSpPr>
          <p:spPr>
            <a:xfrm>
              <a:off x="3101000" y="2896125"/>
              <a:ext cx="275550" cy="305800"/>
            </a:xfrm>
            <a:custGeom>
              <a:pathLst>
                <a:path extrusionOk="0" h="12232" w="11022">
                  <a:moveTo>
                    <a:pt x="1747" y="0"/>
                  </a:moveTo>
                  <a:lnTo>
                    <a:pt x="0" y="2823"/>
                  </a:lnTo>
                  <a:lnTo>
                    <a:pt x="9409" y="12231"/>
                  </a:lnTo>
                  <a:lnTo>
                    <a:pt x="11021" y="9274"/>
                  </a:lnTo>
                  <a:lnTo>
                    <a:pt x="1747" y="0"/>
                  </a:lnTo>
                  <a:close/>
                </a:path>
              </a:pathLst>
            </a:custGeom>
            <a:solidFill>
              <a:srgbClr val="27A6DC"/>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95" name="Shape 195"/>
            <p:cNvSpPr/>
            <p:nvPr/>
          </p:nvSpPr>
          <p:spPr>
            <a:xfrm>
              <a:off x="3137950" y="2802025"/>
              <a:ext cx="275550" cy="336050"/>
            </a:xfrm>
            <a:custGeom>
              <a:pathLst>
                <a:path extrusionOk="0" h="13442" w="11022">
                  <a:moveTo>
                    <a:pt x="404" y="1"/>
                  </a:moveTo>
                  <a:lnTo>
                    <a:pt x="1" y="404"/>
                  </a:lnTo>
                  <a:lnTo>
                    <a:pt x="1076" y="2286"/>
                  </a:lnTo>
                  <a:lnTo>
                    <a:pt x="1" y="4167"/>
                  </a:lnTo>
                  <a:lnTo>
                    <a:pt x="9275" y="13441"/>
                  </a:lnTo>
                  <a:lnTo>
                    <a:pt x="11022" y="10619"/>
                  </a:lnTo>
                  <a:lnTo>
                    <a:pt x="404" y="1"/>
                  </a:lnTo>
                  <a:close/>
                </a:path>
              </a:pathLst>
            </a:custGeom>
            <a:solidFill>
              <a:srgbClr val="28A4DC"/>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96" name="Shape 196"/>
            <p:cNvSpPr/>
            <p:nvPr/>
          </p:nvSpPr>
          <p:spPr>
            <a:xfrm>
              <a:off x="1662825" y="1431100"/>
              <a:ext cx="433500" cy="319225"/>
            </a:xfrm>
            <a:custGeom>
              <a:pathLst>
                <a:path extrusionOk="0" h="12769" w="17340">
                  <a:moveTo>
                    <a:pt x="1" y="0"/>
                  </a:moveTo>
                  <a:lnTo>
                    <a:pt x="12635" y="12769"/>
                  </a:lnTo>
                  <a:lnTo>
                    <a:pt x="17339" y="12769"/>
                  </a:lnTo>
                  <a:lnTo>
                    <a:pt x="4571" y="0"/>
                  </a:lnTo>
                  <a:close/>
                </a:path>
              </a:pathLst>
            </a:custGeom>
            <a:solidFill>
              <a:srgbClr val="28A4DC"/>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97" name="Shape 197"/>
            <p:cNvSpPr/>
            <p:nvPr/>
          </p:nvSpPr>
          <p:spPr>
            <a:xfrm>
              <a:off x="3006900" y="2573550"/>
              <a:ext cx="440200" cy="504050"/>
            </a:xfrm>
            <a:custGeom>
              <a:pathLst>
                <a:path extrusionOk="0" h="20162" w="17608">
                  <a:moveTo>
                    <a:pt x="404" y="0"/>
                  </a:moveTo>
                  <a:lnTo>
                    <a:pt x="1" y="269"/>
                  </a:lnTo>
                  <a:lnTo>
                    <a:pt x="5243" y="9543"/>
                  </a:lnTo>
                  <a:lnTo>
                    <a:pt x="15995" y="20161"/>
                  </a:lnTo>
                  <a:lnTo>
                    <a:pt x="17608" y="17204"/>
                  </a:lnTo>
                  <a:lnTo>
                    <a:pt x="404" y="0"/>
                  </a:lnTo>
                  <a:close/>
                </a:path>
              </a:pathLst>
            </a:custGeom>
            <a:solidFill>
              <a:srgbClr val="29A2DD"/>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98" name="Shape 198"/>
            <p:cNvSpPr/>
            <p:nvPr/>
          </p:nvSpPr>
          <p:spPr>
            <a:xfrm>
              <a:off x="1760275" y="1431100"/>
              <a:ext cx="433500" cy="319225"/>
            </a:xfrm>
            <a:custGeom>
              <a:pathLst>
                <a:path extrusionOk="0" h="12769" w="17340">
                  <a:moveTo>
                    <a:pt x="1" y="0"/>
                  </a:moveTo>
                  <a:lnTo>
                    <a:pt x="12635" y="12769"/>
                  </a:lnTo>
                  <a:lnTo>
                    <a:pt x="17339" y="12769"/>
                  </a:lnTo>
                  <a:lnTo>
                    <a:pt x="4570" y="0"/>
                  </a:lnTo>
                  <a:close/>
                </a:path>
              </a:pathLst>
            </a:custGeom>
            <a:solidFill>
              <a:srgbClr val="29A2DD"/>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99" name="Shape 199"/>
            <p:cNvSpPr/>
            <p:nvPr/>
          </p:nvSpPr>
          <p:spPr>
            <a:xfrm>
              <a:off x="1854350" y="1431100"/>
              <a:ext cx="436850" cy="319225"/>
            </a:xfrm>
            <a:custGeom>
              <a:pathLst>
                <a:path extrusionOk="0" h="12769" w="17474">
                  <a:moveTo>
                    <a:pt x="1" y="0"/>
                  </a:moveTo>
                  <a:lnTo>
                    <a:pt x="12770" y="12769"/>
                  </a:lnTo>
                  <a:lnTo>
                    <a:pt x="17474" y="12769"/>
                  </a:lnTo>
                  <a:lnTo>
                    <a:pt x="4705" y="0"/>
                  </a:lnTo>
                  <a:close/>
                </a:path>
              </a:pathLst>
            </a:custGeom>
            <a:solidFill>
              <a:srgbClr val="2AA1DD"/>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00" name="Shape 200"/>
            <p:cNvSpPr/>
            <p:nvPr/>
          </p:nvSpPr>
          <p:spPr>
            <a:xfrm>
              <a:off x="2872500" y="2345050"/>
              <a:ext cx="611575" cy="672050"/>
            </a:xfrm>
            <a:custGeom>
              <a:pathLst>
                <a:path extrusionOk="0" h="26882" w="24463">
                  <a:moveTo>
                    <a:pt x="538" y="1"/>
                  </a:moveTo>
                  <a:lnTo>
                    <a:pt x="0" y="269"/>
                  </a:lnTo>
                  <a:lnTo>
                    <a:pt x="5377" y="9409"/>
                  </a:lnTo>
                  <a:lnTo>
                    <a:pt x="22715" y="26882"/>
                  </a:lnTo>
                  <a:lnTo>
                    <a:pt x="24462" y="23925"/>
                  </a:lnTo>
                  <a:lnTo>
                    <a:pt x="538" y="1"/>
                  </a:lnTo>
                  <a:close/>
                </a:path>
              </a:pathLst>
            </a:custGeom>
            <a:solidFill>
              <a:srgbClr val="2AA1DD"/>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01" name="Shape 201"/>
            <p:cNvSpPr/>
            <p:nvPr/>
          </p:nvSpPr>
          <p:spPr>
            <a:xfrm>
              <a:off x="2741450" y="2113200"/>
              <a:ext cx="779575" cy="843425"/>
            </a:xfrm>
            <a:custGeom>
              <a:pathLst>
                <a:path extrusionOk="0" h="33737" w="31183">
                  <a:moveTo>
                    <a:pt x="404" y="0"/>
                  </a:moveTo>
                  <a:lnTo>
                    <a:pt x="0" y="404"/>
                  </a:lnTo>
                  <a:lnTo>
                    <a:pt x="5242" y="9543"/>
                  </a:lnTo>
                  <a:lnTo>
                    <a:pt x="29436" y="33736"/>
                  </a:lnTo>
                  <a:lnTo>
                    <a:pt x="31183" y="30780"/>
                  </a:lnTo>
                  <a:lnTo>
                    <a:pt x="404" y="0"/>
                  </a:lnTo>
                  <a:close/>
                </a:path>
              </a:pathLst>
            </a:custGeom>
            <a:solidFill>
              <a:srgbClr val="2B9FDE"/>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02" name="Shape 202"/>
            <p:cNvSpPr/>
            <p:nvPr/>
          </p:nvSpPr>
          <p:spPr>
            <a:xfrm>
              <a:off x="1951800" y="1431100"/>
              <a:ext cx="433500" cy="319225"/>
            </a:xfrm>
            <a:custGeom>
              <a:pathLst>
                <a:path extrusionOk="0" h="12769" w="17340">
                  <a:moveTo>
                    <a:pt x="1" y="0"/>
                  </a:moveTo>
                  <a:lnTo>
                    <a:pt x="12769" y="12769"/>
                  </a:lnTo>
                  <a:lnTo>
                    <a:pt x="17339" y="12769"/>
                  </a:lnTo>
                  <a:lnTo>
                    <a:pt x="4705" y="0"/>
                  </a:lnTo>
                  <a:close/>
                </a:path>
              </a:pathLst>
            </a:custGeom>
            <a:solidFill>
              <a:srgbClr val="2B9FDE"/>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03" name="Shape 203"/>
            <p:cNvSpPr/>
            <p:nvPr/>
          </p:nvSpPr>
          <p:spPr>
            <a:xfrm>
              <a:off x="2049250" y="1431100"/>
              <a:ext cx="433500" cy="319225"/>
            </a:xfrm>
            <a:custGeom>
              <a:pathLst>
                <a:path extrusionOk="0" h="12769" w="17340">
                  <a:moveTo>
                    <a:pt x="1" y="0"/>
                  </a:moveTo>
                  <a:lnTo>
                    <a:pt x="12769" y="12769"/>
                  </a:lnTo>
                  <a:lnTo>
                    <a:pt x="17339" y="12769"/>
                  </a:lnTo>
                  <a:lnTo>
                    <a:pt x="4705" y="0"/>
                  </a:lnTo>
                  <a:close/>
                </a:path>
              </a:pathLst>
            </a:custGeom>
            <a:solidFill>
              <a:srgbClr val="2C9DDE"/>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04" name="Shape 204"/>
            <p:cNvSpPr/>
            <p:nvPr/>
          </p:nvSpPr>
          <p:spPr>
            <a:xfrm>
              <a:off x="2610400" y="1884700"/>
              <a:ext cx="924075" cy="1008075"/>
            </a:xfrm>
            <a:custGeom>
              <a:pathLst>
                <a:path extrusionOk="0" h="40323" w="36963">
                  <a:moveTo>
                    <a:pt x="404" y="1"/>
                  </a:moveTo>
                  <a:lnTo>
                    <a:pt x="1" y="270"/>
                  </a:lnTo>
                  <a:lnTo>
                    <a:pt x="5242" y="9544"/>
                  </a:lnTo>
                  <a:lnTo>
                    <a:pt x="36022" y="40323"/>
                  </a:lnTo>
                  <a:lnTo>
                    <a:pt x="36963" y="38979"/>
                  </a:lnTo>
                  <a:lnTo>
                    <a:pt x="33737" y="33334"/>
                  </a:lnTo>
                  <a:lnTo>
                    <a:pt x="404" y="1"/>
                  </a:lnTo>
                  <a:close/>
                </a:path>
              </a:pathLst>
            </a:custGeom>
            <a:solidFill>
              <a:srgbClr val="2C9DDE"/>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05" name="Shape 205"/>
            <p:cNvSpPr/>
            <p:nvPr/>
          </p:nvSpPr>
          <p:spPr>
            <a:xfrm>
              <a:off x="2146700" y="1431100"/>
              <a:ext cx="1307125" cy="1297025"/>
            </a:xfrm>
            <a:custGeom>
              <a:pathLst>
                <a:path extrusionOk="0" h="51881" w="52285">
                  <a:moveTo>
                    <a:pt x="0" y="0"/>
                  </a:moveTo>
                  <a:lnTo>
                    <a:pt x="12769" y="12769"/>
                  </a:lnTo>
                  <a:lnTo>
                    <a:pt x="15188" y="12769"/>
                  </a:lnTo>
                  <a:lnTo>
                    <a:pt x="18549" y="18548"/>
                  </a:lnTo>
                  <a:lnTo>
                    <a:pt x="51882" y="51881"/>
                  </a:lnTo>
                  <a:lnTo>
                    <a:pt x="52285" y="51478"/>
                  </a:lnTo>
                  <a:lnTo>
                    <a:pt x="46909" y="42338"/>
                  </a:lnTo>
                  <a:lnTo>
                    <a:pt x="4570" y="0"/>
                  </a:lnTo>
                  <a:close/>
                </a:path>
              </a:pathLst>
            </a:custGeom>
            <a:solidFill>
              <a:srgbClr val="2D9CD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06" name="Shape 206"/>
            <p:cNvSpPr/>
            <p:nvPr/>
          </p:nvSpPr>
          <p:spPr>
            <a:xfrm>
              <a:off x="2244150" y="1431100"/>
              <a:ext cx="1075275" cy="1065175"/>
            </a:xfrm>
            <a:custGeom>
              <a:pathLst>
                <a:path extrusionOk="0" h="42607" w="43011">
                  <a:moveTo>
                    <a:pt x="0" y="0"/>
                  </a:moveTo>
                  <a:lnTo>
                    <a:pt x="42607" y="42607"/>
                  </a:lnTo>
                  <a:lnTo>
                    <a:pt x="43011" y="42338"/>
                  </a:lnTo>
                  <a:lnTo>
                    <a:pt x="37769" y="33064"/>
                  </a:lnTo>
                  <a:lnTo>
                    <a:pt x="4570" y="0"/>
                  </a:lnTo>
                  <a:close/>
                </a:path>
              </a:pathLst>
            </a:custGeom>
            <a:solidFill>
              <a:srgbClr val="2F9AE0"/>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07" name="Shape 207"/>
            <p:cNvSpPr/>
            <p:nvPr/>
          </p:nvSpPr>
          <p:spPr>
            <a:xfrm>
              <a:off x="2341575" y="1431100"/>
              <a:ext cx="846800" cy="836700"/>
            </a:xfrm>
            <a:custGeom>
              <a:pathLst>
                <a:path extrusionOk="0" h="33468" w="33872">
                  <a:moveTo>
                    <a:pt x="1" y="0"/>
                  </a:moveTo>
                  <a:lnTo>
                    <a:pt x="33468" y="33467"/>
                  </a:lnTo>
                  <a:lnTo>
                    <a:pt x="33872" y="33198"/>
                  </a:lnTo>
                  <a:lnTo>
                    <a:pt x="28495" y="23924"/>
                  </a:lnTo>
                  <a:lnTo>
                    <a:pt x="4571" y="0"/>
                  </a:lnTo>
                  <a:close/>
                </a:path>
              </a:pathLst>
            </a:custGeom>
            <a:solidFill>
              <a:srgbClr val="3098E0"/>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08" name="Shape 208"/>
            <p:cNvSpPr/>
            <p:nvPr/>
          </p:nvSpPr>
          <p:spPr>
            <a:xfrm>
              <a:off x="2439025" y="1431100"/>
              <a:ext cx="618300" cy="608200"/>
            </a:xfrm>
            <a:custGeom>
              <a:pathLst>
                <a:path extrusionOk="0" h="24328" w="24732">
                  <a:moveTo>
                    <a:pt x="1" y="0"/>
                  </a:moveTo>
                  <a:lnTo>
                    <a:pt x="24194" y="24328"/>
                  </a:lnTo>
                  <a:lnTo>
                    <a:pt x="24732" y="23924"/>
                  </a:lnTo>
                  <a:lnTo>
                    <a:pt x="19355" y="14785"/>
                  </a:lnTo>
                  <a:lnTo>
                    <a:pt x="4571" y="0"/>
                  </a:lnTo>
                  <a:close/>
                </a:path>
              </a:pathLst>
            </a:custGeom>
            <a:solidFill>
              <a:srgbClr val="3196E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09" name="Shape 209"/>
            <p:cNvSpPr/>
            <p:nvPr/>
          </p:nvSpPr>
          <p:spPr>
            <a:xfrm>
              <a:off x="2533125" y="1431100"/>
              <a:ext cx="389800" cy="376350"/>
            </a:xfrm>
            <a:custGeom>
              <a:pathLst>
                <a:path extrusionOk="0" h="15054" w="15592">
                  <a:moveTo>
                    <a:pt x="0" y="0"/>
                  </a:moveTo>
                  <a:lnTo>
                    <a:pt x="15188" y="15054"/>
                  </a:lnTo>
                  <a:lnTo>
                    <a:pt x="15591" y="14785"/>
                  </a:lnTo>
                  <a:lnTo>
                    <a:pt x="10350" y="5645"/>
                  </a:lnTo>
                  <a:lnTo>
                    <a:pt x="4704" y="0"/>
                  </a:lnTo>
                  <a:close/>
                </a:path>
              </a:pathLst>
            </a:custGeom>
            <a:solidFill>
              <a:srgbClr val="3295E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10" name="Shape 210"/>
            <p:cNvSpPr/>
            <p:nvPr/>
          </p:nvSpPr>
          <p:spPr>
            <a:xfrm>
              <a:off x="2630575" y="1431100"/>
              <a:ext cx="161300" cy="147850"/>
            </a:xfrm>
            <a:custGeom>
              <a:pathLst>
                <a:path extrusionOk="0" h="5914" w="6452">
                  <a:moveTo>
                    <a:pt x="0" y="0"/>
                  </a:moveTo>
                  <a:lnTo>
                    <a:pt x="6048" y="5914"/>
                  </a:lnTo>
                  <a:lnTo>
                    <a:pt x="6452" y="5645"/>
                  </a:lnTo>
                  <a:lnTo>
                    <a:pt x="3226" y="0"/>
                  </a:lnTo>
                  <a:close/>
                </a:path>
              </a:pathLst>
            </a:custGeom>
            <a:solidFill>
              <a:srgbClr val="3393E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211" name="Shape 211"/>
          <p:cNvSpPr/>
          <p:nvPr/>
        </p:nvSpPr>
        <p:spPr>
          <a:xfrm flipH="1" rot="10800000">
            <a:off x="5010533" y="4576648"/>
            <a:ext cx="1032900" cy="894600"/>
          </a:xfrm>
          <a:prstGeom prst="hexagon">
            <a:avLst>
              <a:gd fmla="val 28678" name="adj"/>
              <a:gd fmla="val 115470" name="vf"/>
            </a:avLst>
          </a:prstGeom>
          <a:noFill/>
          <a:ln cap="flat"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12" name="Shape 212"/>
          <p:cNvSpPr/>
          <p:nvPr/>
        </p:nvSpPr>
        <p:spPr>
          <a:xfrm flipH="1" rot="10800000">
            <a:off x="5133679" y="4056450"/>
            <a:ext cx="540000" cy="467400"/>
          </a:xfrm>
          <a:prstGeom prst="hexagon">
            <a:avLst>
              <a:gd fmla="val 28678" name="adj"/>
              <a:gd fmla="val 115470" name="vf"/>
            </a:avLst>
          </a:prstGeom>
          <a:solidFill>
            <a:srgbClr val="3292E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13" name="Shape 213"/>
          <p:cNvSpPr/>
          <p:nvPr/>
        </p:nvSpPr>
        <p:spPr>
          <a:xfrm flipH="1" rot="10800000">
            <a:off x="3101709" y="3629719"/>
            <a:ext cx="1032900" cy="894000"/>
          </a:xfrm>
          <a:prstGeom prst="hexagon">
            <a:avLst>
              <a:gd fmla="val 28678" name="adj"/>
              <a:gd fmla="val 115470" name="vf"/>
            </a:avLst>
          </a:pr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14" name="Shape 214"/>
          <p:cNvSpPr/>
          <p:nvPr/>
        </p:nvSpPr>
        <p:spPr>
          <a:xfrm flipH="1" rot="10800000">
            <a:off x="3530384" y="4576662"/>
            <a:ext cx="452100" cy="391200"/>
          </a:xfrm>
          <a:prstGeom prst="hexagon">
            <a:avLst>
              <a:gd fmla="val 28678" name="adj"/>
              <a:gd fmla="val 115470" name="vf"/>
            </a:avLst>
          </a:prstGeom>
          <a:noFill/>
          <a:ln cap="flat" cmpd="sng" w="19050">
            <a:solidFill>
              <a:srgbClr val="00E1C6"/>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15" name="Shape 215"/>
          <p:cNvSpPr/>
          <p:nvPr/>
        </p:nvSpPr>
        <p:spPr>
          <a:xfrm>
            <a:off x="5370705" y="4867761"/>
            <a:ext cx="312503" cy="312484"/>
          </a:xfrm>
          <a:custGeom>
            <a:pathLst>
              <a:path extrusionOk="0" h="16999" w="1700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close/>
              </a:path>
            </a:pathLst>
          </a:cu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216" name="Shape 216"/>
          <p:cNvGrpSpPr/>
          <p:nvPr/>
        </p:nvGrpSpPr>
        <p:grpSpPr>
          <a:xfrm>
            <a:off x="5772008" y="4056440"/>
            <a:ext cx="573943" cy="550550"/>
            <a:chOff x="5241175" y="4959100"/>
            <a:chExt cx="539775" cy="517775"/>
          </a:xfrm>
        </p:grpSpPr>
        <p:sp>
          <p:nvSpPr>
            <p:cNvPr id="217" name="Shape 217"/>
            <p:cNvSpPr/>
            <p:nvPr/>
          </p:nvSpPr>
          <p:spPr>
            <a:xfrm>
              <a:off x="5575150" y="4959100"/>
              <a:ext cx="161225" cy="178300"/>
            </a:xfrm>
            <a:custGeom>
              <a:pathLst>
                <a:path extrusionOk="0" h="7132" w="6449">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18" name="Shape 218"/>
            <p:cNvSpPr/>
            <p:nvPr/>
          </p:nvSpPr>
          <p:spPr>
            <a:xfrm>
              <a:off x="5330925" y="4985350"/>
              <a:ext cx="128250" cy="148400"/>
            </a:xfrm>
            <a:custGeom>
              <a:pathLst>
                <a:path extrusionOk="0" h="5936" w="513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close/>
                </a:path>
              </a:pathLst>
            </a:cu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19" name="Shape 219"/>
            <p:cNvSpPr/>
            <p:nvPr/>
          </p:nvSpPr>
          <p:spPr>
            <a:xfrm>
              <a:off x="5241175" y="5241175"/>
              <a:ext cx="180125" cy="109325"/>
            </a:xfrm>
            <a:custGeom>
              <a:pathLst>
                <a:path extrusionOk="0" h="4373" w="7205">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20" name="Shape 220"/>
            <p:cNvSpPr/>
            <p:nvPr/>
          </p:nvSpPr>
          <p:spPr>
            <a:xfrm>
              <a:off x="5461575" y="5316900"/>
              <a:ext cx="89175" cy="159975"/>
            </a:xfrm>
            <a:custGeom>
              <a:pathLst>
                <a:path extrusionOk="0" h="6399" w="3567">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419" y="25"/>
                  </a:lnTo>
                  <a:lnTo>
                    <a:pt x="2126" y="49"/>
                  </a:lnTo>
                  <a:lnTo>
                    <a:pt x="1808" y="25"/>
                  </a:lnTo>
                  <a:lnTo>
                    <a:pt x="1491" y="0"/>
                  </a:lnTo>
                  <a:close/>
                </a:path>
              </a:pathLst>
            </a:cu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21" name="Shape 221"/>
            <p:cNvSpPr/>
            <p:nvPr/>
          </p:nvSpPr>
          <p:spPr>
            <a:xfrm>
              <a:off x="5619100" y="5194175"/>
              <a:ext cx="161850" cy="89775"/>
            </a:xfrm>
            <a:custGeom>
              <a:pathLst>
                <a:path extrusionOk="0" h="3591" w="6474">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22" name="Shape 222"/>
            <p:cNvSpPr/>
            <p:nvPr/>
          </p:nvSpPr>
          <p:spPr>
            <a:xfrm>
              <a:off x="5420075" y="5116000"/>
              <a:ext cx="189300" cy="189925"/>
            </a:xfrm>
            <a:custGeom>
              <a:pathLst>
                <a:path extrusionOk="0" h="7597" w="7572">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223" name="Shape 223"/>
          <p:cNvSpPr/>
          <p:nvPr/>
        </p:nvSpPr>
        <p:spPr>
          <a:xfrm>
            <a:off x="3429208" y="3904791"/>
            <a:ext cx="377839" cy="343685"/>
          </a:xfrm>
          <a:custGeom>
            <a:pathLst>
              <a:path extrusionOk="0" h="14752" w="16218">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rgbClr val="3292E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24" name="Shape 224"/>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ubtitle">
  <p:cSld name="TITLE_1">
    <p:spTree>
      <p:nvGrpSpPr>
        <p:cNvPr id="225" name="Shape 225"/>
        <p:cNvGrpSpPr/>
        <p:nvPr/>
      </p:nvGrpSpPr>
      <p:grpSpPr>
        <a:xfrm>
          <a:off x="0" y="0"/>
          <a:ext cx="0" cy="0"/>
          <a:chOff x="0" y="0"/>
          <a:chExt cx="0" cy="0"/>
        </a:xfrm>
      </p:grpSpPr>
      <p:sp>
        <p:nvSpPr>
          <p:cNvPr id="226" name="Shape 226"/>
          <p:cNvSpPr txBox="1"/>
          <p:nvPr>
            <p:ph type="ctrTitle"/>
          </p:nvPr>
        </p:nvSpPr>
        <p:spPr>
          <a:xfrm>
            <a:off x="2743200" y="1735750"/>
            <a:ext cx="5638800" cy="1159800"/>
          </a:xfrm>
          <a:prstGeom prst="rect">
            <a:avLst/>
          </a:prstGeom>
        </p:spPr>
        <p:txBody>
          <a:bodyPr anchorCtr="0" anchor="b" bIns="91425" lIns="91425" spcFirstLastPara="1" rIns="91425" wrap="square" tIns="91425"/>
          <a:lstStyle>
            <a:lvl1pPr lvl="0"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227" name="Shape 227"/>
          <p:cNvSpPr txBox="1"/>
          <p:nvPr>
            <p:ph idx="1" type="subTitle"/>
          </p:nvPr>
        </p:nvSpPr>
        <p:spPr>
          <a:xfrm>
            <a:off x="2743200" y="2821004"/>
            <a:ext cx="5696100" cy="784800"/>
          </a:xfrm>
          <a:prstGeom prst="rect">
            <a:avLst/>
          </a:prstGeom>
        </p:spPr>
        <p:txBody>
          <a:bodyPr anchorCtr="0" anchor="t" bIns="91425" lIns="91425" spcFirstLastPara="1" rIns="91425" wrap="square" tIns="91425"/>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grpSp>
        <p:nvGrpSpPr>
          <p:cNvPr id="228" name="Shape 228"/>
          <p:cNvGrpSpPr/>
          <p:nvPr/>
        </p:nvGrpSpPr>
        <p:grpSpPr>
          <a:xfrm flipH="1" rot="10800000">
            <a:off x="421029" y="1677114"/>
            <a:ext cx="2064711" cy="1788690"/>
            <a:chOff x="4088875" y="1431100"/>
            <a:chExt cx="3293000" cy="2852775"/>
          </a:xfrm>
        </p:grpSpPr>
        <p:sp>
          <p:nvSpPr>
            <p:cNvPr id="229" name="Shape 229"/>
            <p:cNvSpPr/>
            <p:nvPr/>
          </p:nvSpPr>
          <p:spPr>
            <a:xfrm>
              <a:off x="4831475" y="4136025"/>
              <a:ext cx="157950" cy="147850"/>
            </a:xfrm>
            <a:custGeom>
              <a:pathLst>
                <a:path extrusionOk="0" h="5914" w="6318">
                  <a:moveTo>
                    <a:pt x="404" y="0"/>
                  </a:moveTo>
                  <a:lnTo>
                    <a:pt x="1" y="269"/>
                  </a:lnTo>
                  <a:lnTo>
                    <a:pt x="3227" y="5914"/>
                  </a:lnTo>
                  <a:lnTo>
                    <a:pt x="6318" y="5914"/>
                  </a:lnTo>
                  <a:lnTo>
                    <a:pt x="404" y="0"/>
                  </a:lnTo>
                  <a:close/>
                </a:path>
              </a:pathLst>
            </a:custGeom>
            <a:solidFill>
              <a:srgbClr val="00E2C7"/>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30" name="Shape 230"/>
            <p:cNvSpPr/>
            <p:nvPr/>
          </p:nvSpPr>
          <p:spPr>
            <a:xfrm>
              <a:off x="4697075" y="3907525"/>
              <a:ext cx="389800" cy="376350"/>
            </a:xfrm>
            <a:custGeom>
              <a:pathLst>
                <a:path extrusionOk="0" h="15054" w="15592">
                  <a:moveTo>
                    <a:pt x="538" y="0"/>
                  </a:moveTo>
                  <a:lnTo>
                    <a:pt x="1" y="269"/>
                  </a:lnTo>
                  <a:lnTo>
                    <a:pt x="5377" y="9543"/>
                  </a:lnTo>
                  <a:lnTo>
                    <a:pt x="11022" y="15054"/>
                  </a:lnTo>
                  <a:lnTo>
                    <a:pt x="15592" y="15054"/>
                  </a:lnTo>
                  <a:lnTo>
                    <a:pt x="538" y="0"/>
                  </a:lnTo>
                  <a:close/>
                </a:path>
              </a:pathLst>
            </a:custGeom>
            <a:solidFill>
              <a:srgbClr val="01E0C8"/>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31" name="Shape 231"/>
            <p:cNvSpPr/>
            <p:nvPr/>
          </p:nvSpPr>
          <p:spPr>
            <a:xfrm>
              <a:off x="4566025" y="3675675"/>
              <a:ext cx="618300" cy="608200"/>
            </a:xfrm>
            <a:custGeom>
              <a:pathLst>
                <a:path extrusionOk="0" h="24328" w="24732">
                  <a:moveTo>
                    <a:pt x="404" y="0"/>
                  </a:moveTo>
                  <a:lnTo>
                    <a:pt x="1" y="404"/>
                  </a:lnTo>
                  <a:lnTo>
                    <a:pt x="5377" y="9543"/>
                  </a:lnTo>
                  <a:lnTo>
                    <a:pt x="20027" y="24328"/>
                  </a:lnTo>
                  <a:lnTo>
                    <a:pt x="24732" y="24328"/>
                  </a:lnTo>
                  <a:lnTo>
                    <a:pt x="404" y="0"/>
                  </a:lnTo>
                  <a:close/>
                </a:path>
              </a:pathLst>
            </a:custGeom>
            <a:solidFill>
              <a:srgbClr val="02DFC8"/>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32" name="Shape 232"/>
            <p:cNvSpPr/>
            <p:nvPr/>
          </p:nvSpPr>
          <p:spPr>
            <a:xfrm>
              <a:off x="4434975" y="3447175"/>
              <a:ext cx="846800" cy="836700"/>
            </a:xfrm>
            <a:custGeom>
              <a:pathLst>
                <a:path extrusionOk="0" h="33468" w="33872">
                  <a:moveTo>
                    <a:pt x="404" y="1"/>
                  </a:moveTo>
                  <a:lnTo>
                    <a:pt x="1" y="270"/>
                  </a:lnTo>
                  <a:lnTo>
                    <a:pt x="5243" y="9544"/>
                  </a:lnTo>
                  <a:lnTo>
                    <a:pt x="29167" y="33468"/>
                  </a:lnTo>
                  <a:lnTo>
                    <a:pt x="33871" y="33468"/>
                  </a:lnTo>
                  <a:lnTo>
                    <a:pt x="404" y="1"/>
                  </a:lnTo>
                  <a:close/>
                </a:path>
              </a:pathLst>
            </a:custGeom>
            <a:solidFill>
              <a:srgbClr val="03DDC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33" name="Shape 233"/>
            <p:cNvSpPr/>
            <p:nvPr/>
          </p:nvSpPr>
          <p:spPr>
            <a:xfrm>
              <a:off x="4300575" y="3218700"/>
              <a:ext cx="1078650" cy="1065175"/>
            </a:xfrm>
            <a:custGeom>
              <a:pathLst>
                <a:path extrusionOk="0" h="42607" w="43146">
                  <a:moveTo>
                    <a:pt x="404" y="0"/>
                  </a:moveTo>
                  <a:lnTo>
                    <a:pt x="0" y="269"/>
                  </a:lnTo>
                  <a:lnTo>
                    <a:pt x="5377" y="9543"/>
                  </a:lnTo>
                  <a:lnTo>
                    <a:pt x="38441" y="42607"/>
                  </a:lnTo>
                  <a:lnTo>
                    <a:pt x="43145" y="42607"/>
                  </a:lnTo>
                  <a:lnTo>
                    <a:pt x="404" y="0"/>
                  </a:lnTo>
                  <a:close/>
                </a:path>
              </a:pathLst>
            </a:custGeom>
            <a:solidFill>
              <a:srgbClr val="04DBC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34" name="Shape 234"/>
            <p:cNvSpPr/>
            <p:nvPr/>
          </p:nvSpPr>
          <p:spPr>
            <a:xfrm>
              <a:off x="4169525" y="2990200"/>
              <a:ext cx="1307150" cy="1293675"/>
            </a:xfrm>
            <a:custGeom>
              <a:pathLst>
                <a:path extrusionOk="0" h="51747" w="52286">
                  <a:moveTo>
                    <a:pt x="404" y="1"/>
                  </a:moveTo>
                  <a:lnTo>
                    <a:pt x="1" y="269"/>
                  </a:lnTo>
                  <a:lnTo>
                    <a:pt x="5242" y="9409"/>
                  </a:lnTo>
                  <a:lnTo>
                    <a:pt x="47581" y="51747"/>
                  </a:lnTo>
                  <a:lnTo>
                    <a:pt x="52285" y="51747"/>
                  </a:lnTo>
                  <a:lnTo>
                    <a:pt x="404" y="1"/>
                  </a:lnTo>
                  <a:close/>
                </a:path>
              </a:pathLst>
            </a:custGeom>
            <a:solidFill>
              <a:srgbClr val="06D9CA"/>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35" name="Shape 235"/>
            <p:cNvSpPr/>
            <p:nvPr/>
          </p:nvSpPr>
          <p:spPr>
            <a:xfrm>
              <a:off x="4088875" y="2822200"/>
              <a:ext cx="1481875" cy="1461675"/>
            </a:xfrm>
            <a:custGeom>
              <a:pathLst>
                <a:path extrusionOk="0" h="58467" w="59275">
                  <a:moveTo>
                    <a:pt x="807" y="0"/>
                  </a:moveTo>
                  <a:lnTo>
                    <a:pt x="1" y="1479"/>
                  </a:lnTo>
                  <a:lnTo>
                    <a:pt x="3227" y="6989"/>
                  </a:lnTo>
                  <a:lnTo>
                    <a:pt x="54705" y="58467"/>
                  </a:lnTo>
                  <a:lnTo>
                    <a:pt x="59274" y="58467"/>
                  </a:lnTo>
                  <a:lnTo>
                    <a:pt x="807" y="0"/>
                  </a:lnTo>
                  <a:close/>
                </a:path>
              </a:pathLst>
            </a:custGeom>
            <a:solidFill>
              <a:srgbClr val="07D8CB"/>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36" name="Shape 236"/>
            <p:cNvSpPr/>
            <p:nvPr/>
          </p:nvSpPr>
          <p:spPr>
            <a:xfrm>
              <a:off x="4102325" y="2761700"/>
              <a:ext cx="1565875" cy="1522175"/>
            </a:xfrm>
            <a:custGeom>
              <a:pathLst>
                <a:path extrusionOk="0" h="60887" w="62635">
                  <a:moveTo>
                    <a:pt x="1748" y="1"/>
                  </a:moveTo>
                  <a:lnTo>
                    <a:pt x="0" y="2823"/>
                  </a:lnTo>
                  <a:lnTo>
                    <a:pt x="58064" y="60887"/>
                  </a:lnTo>
                  <a:lnTo>
                    <a:pt x="62634" y="60887"/>
                  </a:lnTo>
                  <a:lnTo>
                    <a:pt x="1748" y="1"/>
                  </a:lnTo>
                  <a:close/>
                </a:path>
              </a:pathLst>
            </a:custGeom>
            <a:solidFill>
              <a:srgbClr val="08D6CB"/>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37" name="Shape 237"/>
            <p:cNvSpPr/>
            <p:nvPr/>
          </p:nvSpPr>
          <p:spPr>
            <a:xfrm>
              <a:off x="4139275" y="2697875"/>
              <a:ext cx="1626375" cy="1586000"/>
            </a:xfrm>
            <a:custGeom>
              <a:pathLst>
                <a:path extrusionOk="0" h="63440" w="65055">
                  <a:moveTo>
                    <a:pt x="1614" y="0"/>
                  </a:moveTo>
                  <a:lnTo>
                    <a:pt x="1" y="2957"/>
                  </a:lnTo>
                  <a:lnTo>
                    <a:pt x="60484" y="63440"/>
                  </a:lnTo>
                  <a:lnTo>
                    <a:pt x="65054" y="63440"/>
                  </a:lnTo>
                  <a:lnTo>
                    <a:pt x="1614" y="0"/>
                  </a:lnTo>
                  <a:close/>
                </a:path>
              </a:pathLst>
            </a:custGeom>
            <a:solidFill>
              <a:srgbClr val="09D4CC"/>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38" name="Shape 238"/>
            <p:cNvSpPr/>
            <p:nvPr/>
          </p:nvSpPr>
          <p:spPr>
            <a:xfrm>
              <a:off x="4172900" y="2637375"/>
              <a:ext cx="1690175" cy="1646500"/>
            </a:xfrm>
            <a:custGeom>
              <a:pathLst>
                <a:path extrusionOk="0" h="65860" w="67607">
                  <a:moveTo>
                    <a:pt x="1747" y="1"/>
                  </a:moveTo>
                  <a:lnTo>
                    <a:pt x="0" y="2958"/>
                  </a:lnTo>
                  <a:lnTo>
                    <a:pt x="62903" y="65860"/>
                  </a:lnTo>
                  <a:lnTo>
                    <a:pt x="67607" y="65860"/>
                  </a:lnTo>
                  <a:lnTo>
                    <a:pt x="1747" y="1"/>
                  </a:lnTo>
                  <a:close/>
                </a:path>
              </a:pathLst>
            </a:custGeom>
            <a:solidFill>
              <a:srgbClr val="0AD3CC"/>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39" name="Shape 239"/>
            <p:cNvSpPr/>
            <p:nvPr/>
          </p:nvSpPr>
          <p:spPr>
            <a:xfrm>
              <a:off x="4209850" y="2576900"/>
              <a:ext cx="1750675" cy="1706975"/>
            </a:xfrm>
            <a:custGeom>
              <a:pathLst>
                <a:path extrusionOk="0" h="68279" w="70027">
                  <a:moveTo>
                    <a:pt x="1613" y="1"/>
                  </a:moveTo>
                  <a:lnTo>
                    <a:pt x="0" y="2823"/>
                  </a:lnTo>
                  <a:lnTo>
                    <a:pt x="65322" y="68279"/>
                  </a:lnTo>
                  <a:lnTo>
                    <a:pt x="70027" y="68279"/>
                  </a:lnTo>
                  <a:lnTo>
                    <a:pt x="1613" y="1"/>
                  </a:lnTo>
                  <a:close/>
                </a:path>
              </a:pathLst>
            </a:custGeom>
            <a:solidFill>
              <a:srgbClr val="0BD1CD"/>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40" name="Shape 240"/>
            <p:cNvSpPr/>
            <p:nvPr/>
          </p:nvSpPr>
          <p:spPr>
            <a:xfrm>
              <a:off x="4243450" y="2513050"/>
              <a:ext cx="1814525" cy="1770825"/>
            </a:xfrm>
            <a:custGeom>
              <a:pathLst>
                <a:path extrusionOk="0" h="70833" w="72581">
                  <a:moveTo>
                    <a:pt x="1748" y="1"/>
                  </a:moveTo>
                  <a:lnTo>
                    <a:pt x="1" y="2958"/>
                  </a:lnTo>
                  <a:lnTo>
                    <a:pt x="67876" y="70833"/>
                  </a:lnTo>
                  <a:lnTo>
                    <a:pt x="72581" y="70833"/>
                  </a:lnTo>
                  <a:lnTo>
                    <a:pt x="1748" y="1"/>
                  </a:lnTo>
                  <a:close/>
                </a:path>
              </a:pathLst>
            </a:custGeom>
            <a:solidFill>
              <a:srgbClr val="0CCFCD"/>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41" name="Shape 241"/>
            <p:cNvSpPr/>
            <p:nvPr/>
          </p:nvSpPr>
          <p:spPr>
            <a:xfrm>
              <a:off x="4280425" y="2452575"/>
              <a:ext cx="1875000" cy="1831300"/>
            </a:xfrm>
            <a:custGeom>
              <a:pathLst>
                <a:path extrusionOk="0" h="73252" w="75000">
                  <a:moveTo>
                    <a:pt x="1613" y="1"/>
                  </a:moveTo>
                  <a:lnTo>
                    <a:pt x="0" y="2957"/>
                  </a:lnTo>
                  <a:lnTo>
                    <a:pt x="70295" y="73252"/>
                  </a:lnTo>
                  <a:lnTo>
                    <a:pt x="74999" y="73252"/>
                  </a:lnTo>
                  <a:lnTo>
                    <a:pt x="1613" y="1"/>
                  </a:lnTo>
                  <a:close/>
                </a:path>
              </a:pathLst>
            </a:custGeom>
            <a:solidFill>
              <a:srgbClr val="0DCDCE"/>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42" name="Shape 242"/>
            <p:cNvSpPr/>
            <p:nvPr/>
          </p:nvSpPr>
          <p:spPr>
            <a:xfrm>
              <a:off x="4314025" y="2392100"/>
              <a:ext cx="1935475" cy="1891775"/>
            </a:xfrm>
            <a:custGeom>
              <a:pathLst>
                <a:path extrusionOk="0" h="75671" w="77419">
                  <a:moveTo>
                    <a:pt x="1747" y="0"/>
                  </a:moveTo>
                  <a:lnTo>
                    <a:pt x="0" y="2957"/>
                  </a:lnTo>
                  <a:lnTo>
                    <a:pt x="72849" y="75671"/>
                  </a:lnTo>
                  <a:lnTo>
                    <a:pt x="77419" y="75671"/>
                  </a:lnTo>
                  <a:lnTo>
                    <a:pt x="1747" y="0"/>
                  </a:lnTo>
                  <a:close/>
                </a:path>
              </a:pathLst>
            </a:custGeom>
            <a:solidFill>
              <a:srgbClr val="0ECCC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43" name="Shape 243"/>
            <p:cNvSpPr/>
            <p:nvPr/>
          </p:nvSpPr>
          <p:spPr>
            <a:xfrm>
              <a:off x="4350975" y="2328250"/>
              <a:ext cx="1995975" cy="1955625"/>
            </a:xfrm>
            <a:custGeom>
              <a:pathLst>
                <a:path extrusionOk="0" h="78225" w="79839">
                  <a:moveTo>
                    <a:pt x="1748" y="1"/>
                  </a:moveTo>
                  <a:lnTo>
                    <a:pt x="1" y="2957"/>
                  </a:lnTo>
                  <a:lnTo>
                    <a:pt x="75269" y="78225"/>
                  </a:lnTo>
                  <a:lnTo>
                    <a:pt x="79839" y="78225"/>
                  </a:lnTo>
                  <a:lnTo>
                    <a:pt x="1748" y="1"/>
                  </a:lnTo>
                  <a:close/>
                </a:path>
              </a:pathLst>
            </a:custGeom>
            <a:solidFill>
              <a:srgbClr val="10CAC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44" name="Shape 244"/>
            <p:cNvSpPr/>
            <p:nvPr/>
          </p:nvSpPr>
          <p:spPr>
            <a:xfrm>
              <a:off x="4384575" y="2267775"/>
              <a:ext cx="2059825" cy="2016100"/>
            </a:xfrm>
            <a:custGeom>
              <a:pathLst>
                <a:path extrusionOk="0" h="80644" w="82393">
                  <a:moveTo>
                    <a:pt x="1748" y="0"/>
                  </a:moveTo>
                  <a:lnTo>
                    <a:pt x="1" y="2957"/>
                  </a:lnTo>
                  <a:lnTo>
                    <a:pt x="77823" y="80644"/>
                  </a:lnTo>
                  <a:lnTo>
                    <a:pt x="82392" y="80644"/>
                  </a:lnTo>
                  <a:lnTo>
                    <a:pt x="1748" y="0"/>
                  </a:lnTo>
                  <a:close/>
                </a:path>
              </a:pathLst>
            </a:custGeom>
            <a:solidFill>
              <a:srgbClr val="11C8D0"/>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45" name="Shape 245"/>
            <p:cNvSpPr/>
            <p:nvPr/>
          </p:nvSpPr>
          <p:spPr>
            <a:xfrm>
              <a:off x="4421550" y="2207275"/>
              <a:ext cx="2120300" cy="2076600"/>
            </a:xfrm>
            <a:custGeom>
              <a:pathLst>
                <a:path extrusionOk="0" h="83064" w="84812">
                  <a:moveTo>
                    <a:pt x="1747" y="1"/>
                  </a:moveTo>
                  <a:lnTo>
                    <a:pt x="0" y="2958"/>
                  </a:lnTo>
                  <a:lnTo>
                    <a:pt x="80107" y="83064"/>
                  </a:lnTo>
                  <a:lnTo>
                    <a:pt x="84811" y="83064"/>
                  </a:lnTo>
                  <a:lnTo>
                    <a:pt x="1747" y="1"/>
                  </a:lnTo>
                  <a:close/>
                </a:path>
              </a:pathLst>
            </a:custGeom>
            <a:solidFill>
              <a:srgbClr val="12C7D0"/>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46" name="Shape 246"/>
            <p:cNvSpPr/>
            <p:nvPr/>
          </p:nvSpPr>
          <p:spPr>
            <a:xfrm>
              <a:off x="4458500" y="2146800"/>
              <a:ext cx="2130375" cy="2137075"/>
            </a:xfrm>
            <a:custGeom>
              <a:pathLst>
                <a:path extrusionOk="0" h="85483" w="85215">
                  <a:moveTo>
                    <a:pt x="1614" y="1"/>
                  </a:moveTo>
                  <a:lnTo>
                    <a:pt x="1" y="2823"/>
                  </a:lnTo>
                  <a:lnTo>
                    <a:pt x="82527" y="85483"/>
                  </a:lnTo>
                  <a:lnTo>
                    <a:pt x="84005" y="85483"/>
                  </a:lnTo>
                  <a:lnTo>
                    <a:pt x="85215" y="83467"/>
                  </a:lnTo>
                  <a:lnTo>
                    <a:pt x="1614" y="1"/>
                  </a:lnTo>
                  <a:close/>
                </a:path>
              </a:pathLst>
            </a:custGeom>
            <a:solidFill>
              <a:srgbClr val="13C5D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47" name="Shape 247"/>
            <p:cNvSpPr/>
            <p:nvPr/>
          </p:nvSpPr>
          <p:spPr>
            <a:xfrm>
              <a:off x="4492100" y="2082950"/>
              <a:ext cx="2133750" cy="2163975"/>
            </a:xfrm>
            <a:custGeom>
              <a:pathLst>
                <a:path extrusionOk="0" h="86559" w="85350">
                  <a:moveTo>
                    <a:pt x="1748" y="1"/>
                  </a:moveTo>
                  <a:lnTo>
                    <a:pt x="1" y="2958"/>
                  </a:lnTo>
                  <a:lnTo>
                    <a:pt x="83602" y="86559"/>
                  </a:lnTo>
                  <a:lnTo>
                    <a:pt x="85349" y="83602"/>
                  </a:lnTo>
                  <a:lnTo>
                    <a:pt x="1748" y="1"/>
                  </a:lnTo>
                  <a:close/>
                </a:path>
              </a:pathLst>
            </a:custGeom>
            <a:solidFill>
              <a:srgbClr val="14C3D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48" name="Shape 248"/>
            <p:cNvSpPr/>
            <p:nvPr/>
          </p:nvSpPr>
          <p:spPr>
            <a:xfrm>
              <a:off x="4529075" y="2022475"/>
              <a:ext cx="2130375" cy="2163975"/>
            </a:xfrm>
            <a:custGeom>
              <a:pathLst>
                <a:path extrusionOk="0" h="86559" w="85215">
                  <a:moveTo>
                    <a:pt x="1613" y="1"/>
                  </a:moveTo>
                  <a:lnTo>
                    <a:pt x="0" y="2957"/>
                  </a:lnTo>
                  <a:lnTo>
                    <a:pt x="83467" y="86558"/>
                  </a:lnTo>
                  <a:lnTo>
                    <a:pt x="85214" y="83601"/>
                  </a:lnTo>
                  <a:lnTo>
                    <a:pt x="1613" y="1"/>
                  </a:lnTo>
                  <a:close/>
                </a:path>
              </a:pathLst>
            </a:custGeom>
            <a:solidFill>
              <a:srgbClr val="15C1D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49" name="Shape 249"/>
            <p:cNvSpPr/>
            <p:nvPr/>
          </p:nvSpPr>
          <p:spPr>
            <a:xfrm>
              <a:off x="4562675" y="1962000"/>
              <a:ext cx="2133725" cy="2160600"/>
            </a:xfrm>
            <a:custGeom>
              <a:pathLst>
                <a:path extrusionOk="0" h="86424" w="85349">
                  <a:moveTo>
                    <a:pt x="1748" y="0"/>
                  </a:moveTo>
                  <a:lnTo>
                    <a:pt x="0" y="2957"/>
                  </a:lnTo>
                  <a:lnTo>
                    <a:pt x="83602" y="86424"/>
                  </a:lnTo>
                  <a:lnTo>
                    <a:pt x="85349" y="83467"/>
                  </a:lnTo>
                  <a:lnTo>
                    <a:pt x="1748" y="0"/>
                  </a:lnTo>
                  <a:close/>
                </a:path>
              </a:pathLst>
            </a:custGeom>
            <a:solidFill>
              <a:srgbClr val="16C0D3"/>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50" name="Shape 250"/>
            <p:cNvSpPr/>
            <p:nvPr/>
          </p:nvSpPr>
          <p:spPr>
            <a:xfrm>
              <a:off x="4599625" y="1898150"/>
              <a:ext cx="2130375" cy="2163975"/>
            </a:xfrm>
            <a:custGeom>
              <a:pathLst>
                <a:path extrusionOk="0" h="86559" w="85215">
                  <a:moveTo>
                    <a:pt x="1614" y="0"/>
                  </a:moveTo>
                  <a:lnTo>
                    <a:pt x="1" y="2957"/>
                  </a:lnTo>
                  <a:lnTo>
                    <a:pt x="83602" y="86558"/>
                  </a:lnTo>
                  <a:lnTo>
                    <a:pt x="85215" y="83601"/>
                  </a:lnTo>
                  <a:lnTo>
                    <a:pt x="1614" y="0"/>
                  </a:lnTo>
                  <a:close/>
                </a:path>
              </a:pathLst>
            </a:custGeom>
            <a:solidFill>
              <a:srgbClr val="17BED3"/>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51" name="Shape 251"/>
            <p:cNvSpPr/>
            <p:nvPr/>
          </p:nvSpPr>
          <p:spPr>
            <a:xfrm>
              <a:off x="4633225" y="1837675"/>
              <a:ext cx="2133750" cy="2163950"/>
            </a:xfrm>
            <a:custGeom>
              <a:pathLst>
                <a:path extrusionOk="0" h="86558" w="85350">
                  <a:moveTo>
                    <a:pt x="1748" y="0"/>
                  </a:moveTo>
                  <a:lnTo>
                    <a:pt x="1" y="2957"/>
                  </a:lnTo>
                  <a:lnTo>
                    <a:pt x="83602" y="86558"/>
                  </a:lnTo>
                  <a:lnTo>
                    <a:pt x="85349" y="83601"/>
                  </a:lnTo>
                  <a:lnTo>
                    <a:pt x="1748" y="0"/>
                  </a:lnTo>
                  <a:close/>
                </a:path>
              </a:pathLst>
            </a:custGeom>
            <a:solidFill>
              <a:srgbClr val="18BCD4"/>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52" name="Shape 252"/>
            <p:cNvSpPr/>
            <p:nvPr/>
          </p:nvSpPr>
          <p:spPr>
            <a:xfrm>
              <a:off x="4670200" y="1777175"/>
              <a:ext cx="2130375" cy="2160625"/>
            </a:xfrm>
            <a:custGeom>
              <a:pathLst>
                <a:path extrusionOk="0" h="86425" w="85215">
                  <a:moveTo>
                    <a:pt x="1748" y="1"/>
                  </a:moveTo>
                  <a:lnTo>
                    <a:pt x="0" y="2958"/>
                  </a:lnTo>
                  <a:lnTo>
                    <a:pt x="83602" y="86424"/>
                  </a:lnTo>
                  <a:lnTo>
                    <a:pt x="85215" y="83467"/>
                  </a:lnTo>
                  <a:lnTo>
                    <a:pt x="1748" y="1"/>
                  </a:lnTo>
                  <a:close/>
                </a:path>
              </a:pathLst>
            </a:custGeom>
            <a:solidFill>
              <a:srgbClr val="19BBD5"/>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53" name="Shape 253"/>
            <p:cNvSpPr/>
            <p:nvPr/>
          </p:nvSpPr>
          <p:spPr>
            <a:xfrm>
              <a:off x="4707150" y="1713350"/>
              <a:ext cx="2130375" cy="2163950"/>
            </a:xfrm>
            <a:custGeom>
              <a:pathLst>
                <a:path extrusionOk="0" h="86558" w="85215">
                  <a:moveTo>
                    <a:pt x="1614" y="0"/>
                  </a:moveTo>
                  <a:lnTo>
                    <a:pt x="1" y="2957"/>
                  </a:lnTo>
                  <a:lnTo>
                    <a:pt x="83468" y="86558"/>
                  </a:lnTo>
                  <a:lnTo>
                    <a:pt x="85215" y="83601"/>
                  </a:lnTo>
                  <a:lnTo>
                    <a:pt x="1614" y="0"/>
                  </a:lnTo>
                  <a:close/>
                </a:path>
              </a:pathLst>
            </a:custGeom>
            <a:solidFill>
              <a:srgbClr val="1BB9D5"/>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54" name="Shape 254"/>
            <p:cNvSpPr/>
            <p:nvPr/>
          </p:nvSpPr>
          <p:spPr>
            <a:xfrm>
              <a:off x="4740750" y="1652850"/>
              <a:ext cx="2130400" cy="2163975"/>
            </a:xfrm>
            <a:custGeom>
              <a:pathLst>
                <a:path extrusionOk="0" h="86559" w="85216">
                  <a:moveTo>
                    <a:pt x="1748" y="1"/>
                  </a:moveTo>
                  <a:lnTo>
                    <a:pt x="1" y="2958"/>
                  </a:lnTo>
                  <a:lnTo>
                    <a:pt x="83602" y="86559"/>
                  </a:lnTo>
                  <a:lnTo>
                    <a:pt x="85215" y="83602"/>
                  </a:lnTo>
                  <a:lnTo>
                    <a:pt x="1748" y="1"/>
                  </a:lnTo>
                  <a:close/>
                </a:path>
              </a:pathLst>
            </a:custGeom>
            <a:solidFill>
              <a:srgbClr val="1CB7D6"/>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55" name="Shape 255"/>
            <p:cNvSpPr/>
            <p:nvPr/>
          </p:nvSpPr>
          <p:spPr>
            <a:xfrm>
              <a:off x="4777725" y="1592375"/>
              <a:ext cx="2130375" cy="2160600"/>
            </a:xfrm>
            <a:custGeom>
              <a:pathLst>
                <a:path extrusionOk="0" h="86424" w="85215">
                  <a:moveTo>
                    <a:pt x="1613" y="1"/>
                  </a:moveTo>
                  <a:lnTo>
                    <a:pt x="0" y="2957"/>
                  </a:lnTo>
                  <a:lnTo>
                    <a:pt x="83467" y="86424"/>
                  </a:lnTo>
                  <a:lnTo>
                    <a:pt x="85215" y="83601"/>
                  </a:lnTo>
                  <a:lnTo>
                    <a:pt x="1613" y="1"/>
                  </a:lnTo>
                  <a:close/>
                </a:path>
              </a:pathLst>
            </a:custGeom>
            <a:solidFill>
              <a:srgbClr val="1DB5D6"/>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56" name="Shape 256"/>
            <p:cNvSpPr/>
            <p:nvPr/>
          </p:nvSpPr>
          <p:spPr>
            <a:xfrm>
              <a:off x="4811325" y="1531900"/>
              <a:ext cx="2133750" cy="2160600"/>
            </a:xfrm>
            <a:custGeom>
              <a:pathLst>
                <a:path extrusionOk="0" h="86424" w="85350">
                  <a:moveTo>
                    <a:pt x="1748" y="0"/>
                  </a:moveTo>
                  <a:lnTo>
                    <a:pt x="0" y="2823"/>
                  </a:lnTo>
                  <a:lnTo>
                    <a:pt x="83602" y="86423"/>
                  </a:lnTo>
                  <a:lnTo>
                    <a:pt x="85349" y="83467"/>
                  </a:lnTo>
                  <a:lnTo>
                    <a:pt x="1748" y="0"/>
                  </a:lnTo>
                  <a:close/>
                </a:path>
              </a:pathLst>
            </a:custGeom>
            <a:solidFill>
              <a:srgbClr val="1EB4D7"/>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57" name="Shape 257"/>
            <p:cNvSpPr/>
            <p:nvPr/>
          </p:nvSpPr>
          <p:spPr>
            <a:xfrm>
              <a:off x="4848275" y="1468050"/>
              <a:ext cx="2130400" cy="2163975"/>
            </a:xfrm>
            <a:custGeom>
              <a:pathLst>
                <a:path extrusionOk="0" h="86559" w="85216">
                  <a:moveTo>
                    <a:pt x="1614" y="0"/>
                  </a:moveTo>
                  <a:lnTo>
                    <a:pt x="1" y="2957"/>
                  </a:lnTo>
                  <a:lnTo>
                    <a:pt x="83602" y="86558"/>
                  </a:lnTo>
                  <a:lnTo>
                    <a:pt x="85215" y="83601"/>
                  </a:lnTo>
                  <a:lnTo>
                    <a:pt x="1614" y="0"/>
                  </a:lnTo>
                  <a:close/>
                </a:path>
              </a:pathLst>
            </a:custGeom>
            <a:solidFill>
              <a:srgbClr val="1FB2D7"/>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58" name="Shape 258"/>
            <p:cNvSpPr/>
            <p:nvPr/>
          </p:nvSpPr>
          <p:spPr>
            <a:xfrm>
              <a:off x="4881875" y="1431100"/>
              <a:ext cx="2133750" cy="2140425"/>
            </a:xfrm>
            <a:custGeom>
              <a:pathLst>
                <a:path extrusionOk="0" h="85617" w="85350">
                  <a:moveTo>
                    <a:pt x="1211" y="0"/>
                  </a:moveTo>
                  <a:lnTo>
                    <a:pt x="1" y="2016"/>
                  </a:lnTo>
                  <a:lnTo>
                    <a:pt x="83602" y="85617"/>
                  </a:lnTo>
                  <a:lnTo>
                    <a:pt x="85350" y="82660"/>
                  </a:lnTo>
                  <a:lnTo>
                    <a:pt x="2689" y="0"/>
                  </a:lnTo>
                  <a:close/>
                </a:path>
              </a:pathLst>
            </a:custGeom>
            <a:solidFill>
              <a:srgbClr val="20B0D8"/>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59" name="Shape 259"/>
            <p:cNvSpPr/>
            <p:nvPr/>
          </p:nvSpPr>
          <p:spPr>
            <a:xfrm>
              <a:off x="4928925" y="1431100"/>
              <a:ext cx="2120300" cy="2076600"/>
            </a:xfrm>
            <a:custGeom>
              <a:pathLst>
                <a:path extrusionOk="0" h="83064" w="84812">
                  <a:moveTo>
                    <a:pt x="1" y="0"/>
                  </a:moveTo>
                  <a:lnTo>
                    <a:pt x="83199" y="83063"/>
                  </a:lnTo>
                  <a:lnTo>
                    <a:pt x="84812" y="80106"/>
                  </a:lnTo>
                  <a:lnTo>
                    <a:pt x="4705" y="0"/>
                  </a:lnTo>
                  <a:close/>
                </a:path>
              </a:pathLst>
            </a:custGeom>
            <a:solidFill>
              <a:srgbClr val="21AED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60" name="Shape 260"/>
            <p:cNvSpPr/>
            <p:nvPr/>
          </p:nvSpPr>
          <p:spPr>
            <a:xfrm>
              <a:off x="5026375" y="1431100"/>
              <a:ext cx="2059825" cy="2016100"/>
            </a:xfrm>
            <a:custGeom>
              <a:pathLst>
                <a:path extrusionOk="0" h="80644" w="82393">
                  <a:moveTo>
                    <a:pt x="0" y="0"/>
                  </a:moveTo>
                  <a:lnTo>
                    <a:pt x="80645" y="80644"/>
                  </a:lnTo>
                  <a:lnTo>
                    <a:pt x="82392" y="77687"/>
                  </a:lnTo>
                  <a:lnTo>
                    <a:pt x="4705" y="0"/>
                  </a:lnTo>
                  <a:close/>
                </a:path>
              </a:pathLst>
            </a:custGeom>
            <a:solidFill>
              <a:srgbClr val="22ADD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61" name="Shape 261"/>
            <p:cNvSpPr/>
            <p:nvPr/>
          </p:nvSpPr>
          <p:spPr>
            <a:xfrm>
              <a:off x="5123825" y="1431100"/>
              <a:ext cx="1995975" cy="1955625"/>
            </a:xfrm>
            <a:custGeom>
              <a:pathLst>
                <a:path extrusionOk="0" h="78225" w="79839">
                  <a:moveTo>
                    <a:pt x="0" y="0"/>
                  </a:moveTo>
                  <a:lnTo>
                    <a:pt x="78225" y="78225"/>
                  </a:lnTo>
                  <a:lnTo>
                    <a:pt x="79838" y="75268"/>
                  </a:lnTo>
                  <a:lnTo>
                    <a:pt x="4705" y="0"/>
                  </a:lnTo>
                  <a:close/>
                </a:path>
              </a:pathLst>
            </a:custGeom>
            <a:solidFill>
              <a:srgbClr val="23ABDA"/>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62" name="Shape 262"/>
            <p:cNvSpPr/>
            <p:nvPr/>
          </p:nvSpPr>
          <p:spPr>
            <a:xfrm>
              <a:off x="5221275" y="1431100"/>
              <a:ext cx="1935475" cy="1891775"/>
            </a:xfrm>
            <a:custGeom>
              <a:pathLst>
                <a:path extrusionOk="0" h="75671" w="77419">
                  <a:moveTo>
                    <a:pt x="0" y="0"/>
                  </a:moveTo>
                  <a:lnTo>
                    <a:pt x="75671" y="75671"/>
                  </a:lnTo>
                  <a:lnTo>
                    <a:pt x="77419" y="72714"/>
                  </a:lnTo>
                  <a:lnTo>
                    <a:pt x="4570" y="0"/>
                  </a:lnTo>
                  <a:close/>
                </a:path>
              </a:pathLst>
            </a:custGeom>
            <a:solidFill>
              <a:srgbClr val="25A9DA"/>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63" name="Shape 263"/>
            <p:cNvSpPr/>
            <p:nvPr/>
          </p:nvSpPr>
          <p:spPr>
            <a:xfrm>
              <a:off x="5318700" y="1431100"/>
              <a:ext cx="1875025" cy="1831300"/>
            </a:xfrm>
            <a:custGeom>
              <a:pathLst>
                <a:path extrusionOk="0" h="73252" w="75001">
                  <a:moveTo>
                    <a:pt x="1" y="0"/>
                  </a:moveTo>
                  <a:lnTo>
                    <a:pt x="73253" y="73251"/>
                  </a:lnTo>
                  <a:lnTo>
                    <a:pt x="75000" y="70295"/>
                  </a:lnTo>
                  <a:lnTo>
                    <a:pt x="4571" y="0"/>
                  </a:lnTo>
                  <a:close/>
                </a:path>
              </a:pathLst>
            </a:custGeom>
            <a:solidFill>
              <a:srgbClr val="26A8DB"/>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64" name="Shape 264"/>
            <p:cNvSpPr/>
            <p:nvPr/>
          </p:nvSpPr>
          <p:spPr>
            <a:xfrm>
              <a:off x="5416150" y="1431100"/>
              <a:ext cx="1811175" cy="1770825"/>
            </a:xfrm>
            <a:custGeom>
              <a:pathLst>
                <a:path extrusionOk="0" h="70833" w="72447">
                  <a:moveTo>
                    <a:pt x="1" y="0"/>
                  </a:moveTo>
                  <a:lnTo>
                    <a:pt x="70699" y="70832"/>
                  </a:lnTo>
                  <a:lnTo>
                    <a:pt x="72446" y="67875"/>
                  </a:lnTo>
                  <a:lnTo>
                    <a:pt x="4571" y="0"/>
                  </a:lnTo>
                  <a:close/>
                </a:path>
              </a:pathLst>
            </a:custGeom>
            <a:solidFill>
              <a:srgbClr val="27A6DC"/>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65" name="Shape 265"/>
            <p:cNvSpPr/>
            <p:nvPr/>
          </p:nvSpPr>
          <p:spPr>
            <a:xfrm>
              <a:off x="5510250" y="1431100"/>
              <a:ext cx="1754025" cy="1706975"/>
            </a:xfrm>
            <a:custGeom>
              <a:pathLst>
                <a:path extrusionOk="0" h="68279" w="70161">
                  <a:moveTo>
                    <a:pt x="0" y="0"/>
                  </a:moveTo>
                  <a:lnTo>
                    <a:pt x="68413" y="68278"/>
                  </a:lnTo>
                  <a:lnTo>
                    <a:pt x="70161" y="65456"/>
                  </a:lnTo>
                  <a:lnTo>
                    <a:pt x="4704" y="0"/>
                  </a:lnTo>
                  <a:close/>
                </a:path>
              </a:pathLst>
            </a:custGeom>
            <a:solidFill>
              <a:srgbClr val="28A4DC"/>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66" name="Shape 266"/>
            <p:cNvSpPr/>
            <p:nvPr/>
          </p:nvSpPr>
          <p:spPr>
            <a:xfrm>
              <a:off x="5607675" y="1431100"/>
              <a:ext cx="1690200" cy="1646500"/>
            </a:xfrm>
            <a:custGeom>
              <a:pathLst>
                <a:path extrusionOk="0" h="65860" w="67608">
                  <a:moveTo>
                    <a:pt x="1" y="0"/>
                  </a:moveTo>
                  <a:lnTo>
                    <a:pt x="65995" y="65859"/>
                  </a:lnTo>
                  <a:lnTo>
                    <a:pt x="67608" y="62902"/>
                  </a:lnTo>
                  <a:lnTo>
                    <a:pt x="4705" y="0"/>
                  </a:lnTo>
                  <a:close/>
                </a:path>
              </a:pathLst>
            </a:custGeom>
            <a:solidFill>
              <a:srgbClr val="29A2DD"/>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67" name="Shape 267"/>
            <p:cNvSpPr/>
            <p:nvPr/>
          </p:nvSpPr>
          <p:spPr>
            <a:xfrm>
              <a:off x="5705125" y="1431100"/>
              <a:ext cx="1629725" cy="1586000"/>
            </a:xfrm>
            <a:custGeom>
              <a:pathLst>
                <a:path extrusionOk="0" h="63440" w="65189">
                  <a:moveTo>
                    <a:pt x="1" y="0"/>
                  </a:moveTo>
                  <a:lnTo>
                    <a:pt x="63441" y="63440"/>
                  </a:lnTo>
                  <a:lnTo>
                    <a:pt x="65188" y="60483"/>
                  </a:lnTo>
                  <a:lnTo>
                    <a:pt x="4705" y="0"/>
                  </a:lnTo>
                  <a:close/>
                </a:path>
              </a:pathLst>
            </a:custGeom>
            <a:solidFill>
              <a:srgbClr val="2AA1DD"/>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68" name="Shape 268"/>
            <p:cNvSpPr/>
            <p:nvPr/>
          </p:nvSpPr>
          <p:spPr>
            <a:xfrm>
              <a:off x="5802575" y="1431100"/>
              <a:ext cx="1565875" cy="1525525"/>
            </a:xfrm>
            <a:custGeom>
              <a:pathLst>
                <a:path extrusionOk="0" h="61021" w="62635">
                  <a:moveTo>
                    <a:pt x="1" y="0"/>
                  </a:moveTo>
                  <a:lnTo>
                    <a:pt x="61021" y="61020"/>
                  </a:lnTo>
                  <a:lnTo>
                    <a:pt x="62634" y="58064"/>
                  </a:lnTo>
                  <a:lnTo>
                    <a:pt x="4705" y="0"/>
                  </a:lnTo>
                  <a:close/>
                </a:path>
              </a:pathLst>
            </a:custGeom>
            <a:solidFill>
              <a:srgbClr val="2B9FDE"/>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69" name="Shape 269"/>
            <p:cNvSpPr/>
            <p:nvPr/>
          </p:nvSpPr>
          <p:spPr>
            <a:xfrm>
              <a:off x="5900025" y="1431100"/>
              <a:ext cx="1481850" cy="1461675"/>
            </a:xfrm>
            <a:custGeom>
              <a:pathLst>
                <a:path extrusionOk="0" h="58467" w="59274">
                  <a:moveTo>
                    <a:pt x="0" y="0"/>
                  </a:moveTo>
                  <a:lnTo>
                    <a:pt x="58468" y="58467"/>
                  </a:lnTo>
                  <a:lnTo>
                    <a:pt x="59274" y="57123"/>
                  </a:lnTo>
                  <a:lnTo>
                    <a:pt x="56048" y="51478"/>
                  </a:lnTo>
                  <a:lnTo>
                    <a:pt x="4570" y="0"/>
                  </a:lnTo>
                  <a:close/>
                </a:path>
              </a:pathLst>
            </a:custGeom>
            <a:solidFill>
              <a:srgbClr val="2C9DDE"/>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70" name="Shape 270"/>
            <p:cNvSpPr/>
            <p:nvPr/>
          </p:nvSpPr>
          <p:spPr>
            <a:xfrm>
              <a:off x="5997475" y="1431100"/>
              <a:ext cx="1307125" cy="1297025"/>
            </a:xfrm>
            <a:custGeom>
              <a:pathLst>
                <a:path extrusionOk="0" h="51881" w="52285">
                  <a:moveTo>
                    <a:pt x="0" y="0"/>
                  </a:moveTo>
                  <a:lnTo>
                    <a:pt x="51747" y="51881"/>
                  </a:lnTo>
                  <a:lnTo>
                    <a:pt x="52285" y="51478"/>
                  </a:lnTo>
                  <a:lnTo>
                    <a:pt x="46908" y="42338"/>
                  </a:lnTo>
                  <a:lnTo>
                    <a:pt x="4570" y="0"/>
                  </a:lnTo>
                  <a:close/>
                </a:path>
              </a:pathLst>
            </a:custGeom>
            <a:solidFill>
              <a:srgbClr val="2D9CD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71" name="Shape 271"/>
            <p:cNvSpPr/>
            <p:nvPr/>
          </p:nvSpPr>
          <p:spPr>
            <a:xfrm>
              <a:off x="6094900" y="1431100"/>
              <a:ext cx="1075300" cy="1065175"/>
            </a:xfrm>
            <a:custGeom>
              <a:pathLst>
                <a:path extrusionOk="0" h="42607" w="43012">
                  <a:moveTo>
                    <a:pt x="1" y="0"/>
                  </a:moveTo>
                  <a:lnTo>
                    <a:pt x="42608" y="42607"/>
                  </a:lnTo>
                  <a:lnTo>
                    <a:pt x="43011" y="42338"/>
                  </a:lnTo>
                  <a:lnTo>
                    <a:pt x="37769" y="33064"/>
                  </a:lnTo>
                  <a:lnTo>
                    <a:pt x="4571" y="0"/>
                  </a:lnTo>
                  <a:close/>
                </a:path>
              </a:pathLst>
            </a:custGeom>
            <a:solidFill>
              <a:srgbClr val="2F9AE0"/>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72" name="Shape 272"/>
            <p:cNvSpPr/>
            <p:nvPr/>
          </p:nvSpPr>
          <p:spPr>
            <a:xfrm>
              <a:off x="6189000" y="1431100"/>
              <a:ext cx="850150" cy="836700"/>
            </a:xfrm>
            <a:custGeom>
              <a:pathLst>
                <a:path extrusionOk="0" h="33468" w="34006">
                  <a:moveTo>
                    <a:pt x="0" y="0"/>
                  </a:moveTo>
                  <a:lnTo>
                    <a:pt x="33602" y="33467"/>
                  </a:lnTo>
                  <a:lnTo>
                    <a:pt x="34005" y="33198"/>
                  </a:lnTo>
                  <a:lnTo>
                    <a:pt x="28629" y="23924"/>
                  </a:lnTo>
                  <a:lnTo>
                    <a:pt x="4705" y="0"/>
                  </a:lnTo>
                  <a:close/>
                </a:path>
              </a:pathLst>
            </a:custGeom>
            <a:solidFill>
              <a:srgbClr val="3098E0"/>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73" name="Shape 273"/>
            <p:cNvSpPr/>
            <p:nvPr/>
          </p:nvSpPr>
          <p:spPr>
            <a:xfrm>
              <a:off x="6286450" y="1431100"/>
              <a:ext cx="618300" cy="608200"/>
            </a:xfrm>
            <a:custGeom>
              <a:pathLst>
                <a:path extrusionOk="0" h="24328" w="24732">
                  <a:moveTo>
                    <a:pt x="0" y="0"/>
                  </a:moveTo>
                  <a:lnTo>
                    <a:pt x="24328" y="24328"/>
                  </a:lnTo>
                  <a:lnTo>
                    <a:pt x="24731" y="23924"/>
                  </a:lnTo>
                  <a:lnTo>
                    <a:pt x="19489" y="14785"/>
                  </a:lnTo>
                  <a:lnTo>
                    <a:pt x="4704" y="0"/>
                  </a:lnTo>
                  <a:close/>
                </a:path>
              </a:pathLst>
            </a:custGeom>
            <a:solidFill>
              <a:srgbClr val="3196E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74" name="Shape 274"/>
            <p:cNvSpPr/>
            <p:nvPr/>
          </p:nvSpPr>
          <p:spPr>
            <a:xfrm>
              <a:off x="6383900" y="1431100"/>
              <a:ext cx="389800" cy="376350"/>
            </a:xfrm>
            <a:custGeom>
              <a:pathLst>
                <a:path extrusionOk="0" h="15054" w="15592">
                  <a:moveTo>
                    <a:pt x="0" y="0"/>
                  </a:moveTo>
                  <a:lnTo>
                    <a:pt x="15188" y="15054"/>
                  </a:lnTo>
                  <a:lnTo>
                    <a:pt x="15591" y="14785"/>
                  </a:lnTo>
                  <a:lnTo>
                    <a:pt x="10215" y="5645"/>
                  </a:lnTo>
                  <a:lnTo>
                    <a:pt x="4704" y="0"/>
                  </a:lnTo>
                  <a:close/>
                </a:path>
              </a:pathLst>
            </a:custGeom>
            <a:solidFill>
              <a:srgbClr val="3295E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75" name="Shape 275"/>
            <p:cNvSpPr/>
            <p:nvPr/>
          </p:nvSpPr>
          <p:spPr>
            <a:xfrm>
              <a:off x="6481325" y="1431100"/>
              <a:ext cx="157950" cy="147850"/>
            </a:xfrm>
            <a:custGeom>
              <a:pathLst>
                <a:path extrusionOk="0" h="5914" w="6318">
                  <a:moveTo>
                    <a:pt x="1" y="0"/>
                  </a:moveTo>
                  <a:lnTo>
                    <a:pt x="5915" y="5914"/>
                  </a:lnTo>
                  <a:lnTo>
                    <a:pt x="6318" y="5645"/>
                  </a:lnTo>
                  <a:lnTo>
                    <a:pt x="3092" y="0"/>
                  </a:lnTo>
                  <a:close/>
                </a:path>
              </a:pathLst>
            </a:custGeom>
            <a:solidFill>
              <a:srgbClr val="3393E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276" name="Shape 276"/>
          <p:cNvSpPr/>
          <p:nvPr/>
        </p:nvSpPr>
        <p:spPr>
          <a:xfrm flipH="1" rot="10800000">
            <a:off x="66674" y="3135425"/>
            <a:ext cx="819900" cy="710100"/>
          </a:xfrm>
          <a:prstGeom prst="hexagon">
            <a:avLst>
              <a:gd fmla="val 28678" name="adj"/>
              <a:gd fmla="val 115470" name="vf"/>
            </a:avLst>
          </a:prstGeom>
          <a:noFill/>
          <a:ln cap="flat" cmpd="sng" w="9525">
            <a:solidFill>
              <a:srgbClr val="19BBD5"/>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77" name="Shape 277"/>
          <p:cNvSpPr/>
          <p:nvPr/>
        </p:nvSpPr>
        <p:spPr>
          <a:xfrm flipH="1" rot="10800000">
            <a:off x="828675" y="3516550"/>
            <a:ext cx="428700" cy="371100"/>
          </a:xfrm>
          <a:prstGeom prst="hexagon">
            <a:avLst>
              <a:gd fmla="val 28678" name="adj"/>
              <a:gd fmla="val 115470" name="vf"/>
            </a:avLst>
          </a:pr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78" name="Shape 278"/>
          <p:cNvSpPr/>
          <p:nvPr/>
        </p:nvSpPr>
        <p:spPr>
          <a:xfrm flipH="1" rot="10800000">
            <a:off x="761999" y="877950"/>
            <a:ext cx="819900" cy="710100"/>
          </a:xfrm>
          <a:prstGeom prst="hexagon">
            <a:avLst>
              <a:gd fmla="val 28678" name="adj"/>
              <a:gd fmla="val 115470" name="vf"/>
            </a:avLst>
          </a:prstGeom>
          <a:noFill/>
          <a:ln cap="flat" cmpd="sng" w="76200">
            <a:solidFill>
              <a:srgbClr val="184769"/>
            </a:solidFill>
            <a:prstDash val="solid"/>
            <a:miter lim="8000"/>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79" name="Shape 279"/>
          <p:cNvSpPr/>
          <p:nvPr/>
        </p:nvSpPr>
        <p:spPr>
          <a:xfrm flipH="1" rot="10800000">
            <a:off x="793851" y="4692801"/>
            <a:ext cx="517500" cy="447900"/>
          </a:xfrm>
          <a:prstGeom prst="hexagon">
            <a:avLst>
              <a:gd fmla="val 28678" name="adj"/>
              <a:gd fmla="val 115470" name="vf"/>
            </a:avLst>
          </a:prstGeom>
          <a:solidFill>
            <a:srgbClr val="00E1C6"/>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280" name="Shape 280"/>
          <p:cNvGrpSpPr/>
          <p:nvPr/>
        </p:nvGrpSpPr>
        <p:grpSpPr>
          <a:xfrm>
            <a:off x="996359" y="1070668"/>
            <a:ext cx="351204" cy="324661"/>
            <a:chOff x="5975075" y="2327500"/>
            <a:chExt cx="420100" cy="388350"/>
          </a:xfrm>
        </p:grpSpPr>
        <p:sp>
          <p:nvSpPr>
            <p:cNvPr id="281" name="Shape 281"/>
            <p:cNvSpPr/>
            <p:nvPr/>
          </p:nvSpPr>
          <p:spPr>
            <a:xfrm>
              <a:off x="5975075" y="2474650"/>
              <a:ext cx="98325" cy="220450"/>
            </a:xfrm>
            <a:custGeom>
              <a:pathLst>
                <a:path extrusionOk="0" h="8818" w="3933">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82" name="Shape 282"/>
            <p:cNvSpPr/>
            <p:nvPr/>
          </p:nvSpPr>
          <p:spPr>
            <a:xfrm>
              <a:off x="6088025" y="2327500"/>
              <a:ext cx="307150" cy="388350"/>
            </a:xfrm>
            <a:custGeom>
              <a:pathLst>
                <a:path extrusionOk="0" h="15534" w="12286">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283" name="Shape 283"/>
          <p:cNvSpPr/>
          <p:nvPr/>
        </p:nvSpPr>
        <p:spPr>
          <a:xfrm>
            <a:off x="393600" y="3346627"/>
            <a:ext cx="166061" cy="287704"/>
          </a:xfrm>
          <a:custGeom>
            <a:pathLst>
              <a:path extrusionOk="0" h="20565" w="1187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rgbClr val="19BBD5"/>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284" name="Shape 284"/>
          <p:cNvGrpSpPr/>
          <p:nvPr/>
        </p:nvGrpSpPr>
        <p:grpSpPr>
          <a:xfrm>
            <a:off x="305253" y="553856"/>
            <a:ext cx="247469" cy="392302"/>
            <a:chOff x="6718575" y="2318625"/>
            <a:chExt cx="256950" cy="407375"/>
          </a:xfrm>
        </p:grpSpPr>
        <p:sp>
          <p:nvSpPr>
            <p:cNvPr id="285" name="Shape 285"/>
            <p:cNvSpPr/>
            <p:nvPr/>
          </p:nvSpPr>
          <p:spPr>
            <a:xfrm>
              <a:off x="6795900" y="2673600"/>
              <a:ext cx="102300" cy="22550"/>
            </a:xfrm>
            <a:custGeom>
              <a:pathLst>
                <a:path extrusionOk="0" fill="none" h="902" w="4092">
                  <a:moveTo>
                    <a:pt x="4092" y="902"/>
                  </a:moveTo>
                  <a:lnTo>
                    <a:pt x="4092" y="1"/>
                  </a:lnTo>
                  <a:lnTo>
                    <a:pt x="0" y="1"/>
                  </a:lnTo>
                  <a:lnTo>
                    <a:pt x="0" y="902"/>
                  </a:lnTo>
                  <a:lnTo>
                    <a:pt x="4092" y="902"/>
                  </a:lnTo>
                  <a:close/>
                </a:path>
              </a:pathLst>
            </a:custGeom>
            <a:noFill/>
            <a:ln cap="rnd" cmpd="sng" w="12175">
              <a:solidFill>
                <a:srgbClr val="19BBD5"/>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86" name="Shape 286"/>
            <p:cNvSpPr/>
            <p:nvPr/>
          </p:nvSpPr>
          <p:spPr>
            <a:xfrm>
              <a:off x="6795900" y="2650475"/>
              <a:ext cx="102300" cy="22550"/>
            </a:xfrm>
            <a:custGeom>
              <a:pathLst>
                <a:path extrusionOk="0" fill="none" h="902" w="4092">
                  <a:moveTo>
                    <a:pt x="4092" y="901"/>
                  </a:moveTo>
                  <a:lnTo>
                    <a:pt x="4092" y="0"/>
                  </a:lnTo>
                  <a:lnTo>
                    <a:pt x="0" y="0"/>
                  </a:lnTo>
                  <a:lnTo>
                    <a:pt x="0" y="901"/>
                  </a:lnTo>
                  <a:lnTo>
                    <a:pt x="4092" y="901"/>
                  </a:lnTo>
                  <a:close/>
                </a:path>
              </a:pathLst>
            </a:custGeom>
            <a:noFill/>
            <a:ln cap="rnd" cmpd="sng" w="12175">
              <a:solidFill>
                <a:srgbClr val="19BBD5"/>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87" name="Shape 287"/>
            <p:cNvSpPr/>
            <p:nvPr/>
          </p:nvSpPr>
          <p:spPr>
            <a:xfrm>
              <a:off x="6795900" y="2696125"/>
              <a:ext cx="102300" cy="29875"/>
            </a:xfrm>
            <a:custGeom>
              <a:pathLst>
                <a:path extrusionOk="0" fill="none" h="1195" w="4092">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cap="rnd" cmpd="sng" w="12175">
              <a:solidFill>
                <a:srgbClr val="19BBD5"/>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88" name="Shape 288"/>
            <p:cNvSpPr/>
            <p:nvPr/>
          </p:nvSpPr>
          <p:spPr>
            <a:xfrm>
              <a:off x="6784925" y="2459275"/>
              <a:ext cx="35350" cy="166875"/>
            </a:xfrm>
            <a:custGeom>
              <a:pathLst>
                <a:path extrusionOk="0" fill="none" h="6675" w="1414">
                  <a:moveTo>
                    <a:pt x="1413" y="6674"/>
                  </a:moveTo>
                  <a:lnTo>
                    <a:pt x="1413" y="6674"/>
                  </a:lnTo>
                  <a:lnTo>
                    <a:pt x="585" y="2850"/>
                  </a:lnTo>
                  <a:lnTo>
                    <a:pt x="1" y="1"/>
                  </a:lnTo>
                </a:path>
              </a:pathLst>
            </a:custGeom>
            <a:noFill/>
            <a:ln cap="rnd" cmpd="sng" w="12175">
              <a:solidFill>
                <a:srgbClr val="19BBD5"/>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89" name="Shape 289"/>
            <p:cNvSpPr/>
            <p:nvPr/>
          </p:nvSpPr>
          <p:spPr>
            <a:xfrm>
              <a:off x="6718575" y="2318625"/>
              <a:ext cx="256950" cy="307525"/>
            </a:xfrm>
            <a:custGeom>
              <a:pathLst>
                <a:path extrusionOk="0" fill="none" h="12301" w="10278">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cap="rnd" cmpd="sng" w="12175">
              <a:solidFill>
                <a:srgbClr val="19BBD5"/>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90" name="Shape 290"/>
            <p:cNvSpPr/>
            <p:nvPr/>
          </p:nvSpPr>
          <p:spPr>
            <a:xfrm>
              <a:off x="6873825" y="2459275"/>
              <a:ext cx="35350" cy="166875"/>
            </a:xfrm>
            <a:custGeom>
              <a:pathLst>
                <a:path extrusionOk="0" fill="none" h="6675" w="1414">
                  <a:moveTo>
                    <a:pt x="1413" y="1"/>
                  </a:moveTo>
                  <a:lnTo>
                    <a:pt x="1413" y="1"/>
                  </a:lnTo>
                  <a:lnTo>
                    <a:pt x="829" y="2850"/>
                  </a:lnTo>
                  <a:lnTo>
                    <a:pt x="1" y="6674"/>
                  </a:lnTo>
                </a:path>
              </a:pathLst>
            </a:custGeom>
            <a:noFill/>
            <a:ln cap="rnd" cmpd="sng" w="12175">
              <a:solidFill>
                <a:srgbClr val="19BBD5"/>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91" name="Shape 291"/>
            <p:cNvSpPr/>
            <p:nvPr/>
          </p:nvSpPr>
          <p:spPr>
            <a:xfrm>
              <a:off x="6801975" y="2453200"/>
              <a:ext cx="90150" cy="19500"/>
            </a:xfrm>
            <a:custGeom>
              <a:pathLst>
                <a:path extrusionOk="0" fill="none" h="780" w="3606">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cap="rnd" cmpd="sng" w="12175">
              <a:solidFill>
                <a:srgbClr val="19BBD5"/>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92" name="Shape 292"/>
            <p:cNvSpPr/>
            <p:nvPr/>
          </p:nvSpPr>
          <p:spPr>
            <a:xfrm>
              <a:off x="6795900" y="2628550"/>
              <a:ext cx="102300" cy="25"/>
            </a:xfrm>
            <a:custGeom>
              <a:pathLst>
                <a:path extrusionOk="0" fill="none" h="1" w="4092">
                  <a:moveTo>
                    <a:pt x="0" y="1"/>
                  </a:moveTo>
                  <a:lnTo>
                    <a:pt x="4092" y="1"/>
                  </a:lnTo>
                </a:path>
              </a:pathLst>
            </a:custGeom>
            <a:noFill/>
            <a:ln cap="rnd" cmpd="sng" w="12175">
              <a:solidFill>
                <a:srgbClr val="19BBD5"/>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293" name="Shape 293"/>
          <p:cNvGrpSpPr/>
          <p:nvPr/>
        </p:nvGrpSpPr>
        <p:grpSpPr>
          <a:xfrm>
            <a:off x="1419984" y="3634331"/>
            <a:ext cx="342882" cy="350068"/>
            <a:chOff x="3951850" y="2985350"/>
            <a:chExt cx="407950" cy="416500"/>
          </a:xfrm>
        </p:grpSpPr>
        <p:sp>
          <p:nvSpPr>
            <p:cNvPr id="294" name="Shape 294"/>
            <p:cNvSpPr/>
            <p:nvPr/>
          </p:nvSpPr>
          <p:spPr>
            <a:xfrm>
              <a:off x="3951850" y="2985350"/>
              <a:ext cx="314800" cy="314825"/>
            </a:xfrm>
            <a:custGeom>
              <a:pathLst>
                <a:path extrusionOk="0" fill="none" h="12593" w="12592">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cap="rnd"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95" name="Shape 295"/>
            <p:cNvSpPr/>
            <p:nvPr/>
          </p:nvSpPr>
          <p:spPr>
            <a:xfrm>
              <a:off x="3988375" y="3021875"/>
              <a:ext cx="241750" cy="241750"/>
            </a:xfrm>
            <a:custGeom>
              <a:pathLst>
                <a:path extrusionOk="0" fill="none" h="9670" w="967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cap="rnd"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96" name="Shape 296"/>
            <p:cNvSpPr/>
            <p:nvPr/>
          </p:nvSpPr>
          <p:spPr>
            <a:xfrm>
              <a:off x="4024300" y="3058425"/>
              <a:ext cx="84650" cy="84650"/>
            </a:xfrm>
            <a:custGeom>
              <a:pathLst>
                <a:path extrusionOk="0" fill="none" h="3386" w="3386">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cap="rnd"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97" name="Shape 297"/>
            <p:cNvSpPr/>
            <p:nvPr/>
          </p:nvSpPr>
          <p:spPr>
            <a:xfrm>
              <a:off x="4205750" y="3248375"/>
              <a:ext cx="154050" cy="153475"/>
            </a:xfrm>
            <a:custGeom>
              <a:pathLst>
                <a:path extrusionOk="0" fill="none" h="6139" w="6162">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cap="rnd"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298" name="Shape 298"/>
          <p:cNvGrpSpPr/>
          <p:nvPr/>
        </p:nvGrpSpPr>
        <p:grpSpPr>
          <a:xfrm flipH="1" rot="10800000">
            <a:off x="-88363" y="302262"/>
            <a:ext cx="1034724" cy="895486"/>
            <a:chOff x="238125" y="1431100"/>
            <a:chExt cx="3296350" cy="2852775"/>
          </a:xfrm>
        </p:grpSpPr>
        <p:sp>
          <p:nvSpPr>
            <p:cNvPr id="299" name="Shape 299"/>
            <p:cNvSpPr/>
            <p:nvPr/>
          </p:nvSpPr>
          <p:spPr>
            <a:xfrm>
              <a:off x="980725" y="4136025"/>
              <a:ext cx="157950" cy="147850"/>
            </a:xfrm>
            <a:custGeom>
              <a:pathLst>
                <a:path extrusionOk="0" h="5914" w="6318">
                  <a:moveTo>
                    <a:pt x="403" y="0"/>
                  </a:moveTo>
                  <a:lnTo>
                    <a:pt x="0" y="269"/>
                  </a:lnTo>
                  <a:lnTo>
                    <a:pt x="3226" y="5914"/>
                  </a:lnTo>
                  <a:lnTo>
                    <a:pt x="6317" y="5914"/>
                  </a:lnTo>
                  <a:lnTo>
                    <a:pt x="403" y="0"/>
                  </a:lnTo>
                  <a:close/>
                </a:path>
              </a:pathLst>
            </a:custGeom>
            <a:solidFill>
              <a:srgbClr val="00E2C7"/>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00" name="Shape 300"/>
            <p:cNvSpPr/>
            <p:nvPr/>
          </p:nvSpPr>
          <p:spPr>
            <a:xfrm>
              <a:off x="849675" y="3907525"/>
              <a:ext cx="386425" cy="376350"/>
            </a:xfrm>
            <a:custGeom>
              <a:pathLst>
                <a:path extrusionOk="0" h="15054" w="15457">
                  <a:moveTo>
                    <a:pt x="403" y="0"/>
                  </a:moveTo>
                  <a:lnTo>
                    <a:pt x="0" y="269"/>
                  </a:lnTo>
                  <a:lnTo>
                    <a:pt x="5242" y="9543"/>
                  </a:lnTo>
                  <a:lnTo>
                    <a:pt x="10887" y="15054"/>
                  </a:lnTo>
                  <a:lnTo>
                    <a:pt x="15457" y="15054"/>
                  </a:lnTo>
                  <a:lnTo>
                    <a:pt x="403" y="0"/>
                  </a:lnTo>
                  <a:close/>
                </a:path>
              </a:pathLst>
            </a:custGeom>
            <a:solidFill>
              <a:srgbClr val="01E0C8"/>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01" name="Shape 301"/>
            <p:cNvSpPr/>
            <p:nvPr/>
          </p:nvSpPr>
          <p:spPr>
            <a:xfrm>
              <a:off x="715250" y="3675675"/>
              <a:ext cx="618300" cy="608200"/>
            </a:xfrm>
            <a:custGeom>
              <a:pathLst>
                <a:path extrusionOk="0" h="24328" w="24732">
                  <a:moveTo>
                    <a:pt x="404" y="0"/>
                  </a:moveTo>
                  <a:lnTo>
                    <a:pt x="1" y="404"/>
                  </a:lnTo>
                  <a:lnTo>
                    <a:pt x="5377" y="9543"/>
                  </a:lnTo>
                  <a:lnTo>
                    <a:pt x="20162" y="24328"/>
                  </a:lnTo>
                  <a:lnTo>
                    <a:pt x="24732" y="24328"/>
                  </a:lnTo>
                  <a:lnTo>
                    <a:pt x="404" y="0"/>
                  </a:lnTo>
                  <a:close/>
                </a:path>
              </a:pathLst>
            </a:custGeom>
            <a:solidFill>
              <a:srgbClr val="02DFC8"/>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02" name="Shape 302"/>
            <p:cNvSpPr/>
            <p:nvPr/>
          </p:nvSpPr>
          <p:spPr>
            <a:xfrm>
              <a:off x="584200" y="3447175"/>
              <a:ext cx="846800" cy="836700"/>
            </a:xfrm>
            <a:custGeom>
              <a:pathLst>
                <a:path extrusionOk="0" h="33468" w="33872">
                  <a:moveTo>
                    <a:pt x="404" y="1"/>
                  </a:moveTo>
                  <a:lnTo>
                    <a:pt x="1" y="270"/>
                  </a:lnTo>
                  <a:lnTo>
                    <a:pt x="5243" y="9544"/>
                  </a:lnTo>
                  <a:lnTo>
                    <a:pt x="29167" y="33468"/>
                  </a:lnTo>
                  <a:lnTo>
                    <a:pt x="33872" y="33468"/>
                  </a:lnTo>
                  <a:lnTo>
                    <a:pt x="404" y="1"/>
                  </a:lnTo>
                  <a:close/>
                </a:path>
              </a:pathLst>
            </a:custGeom>
            <a:solidFill>
              <a:srgbClr val="03DDC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03" name="Shape 303"/>
            <p:cNvSpPr/>
            <p:nvPr/>
          </p:nvSpPr>
          <p:spPr>
            <a:xfrm>
              <a:off x="449800" y="3218700"/>
              <a:ext cx="1078650" cy="1065175"/>
            </a:xfrm>
            <a:custGeom>
              <a:pathLst>
                <a:path extrusionOk="0" h="42607" w="43146">
                  <a:moveTo>
                    <a:pt x="404" y="0"/>
                  </a:moveTo>
                  <a:lnTo>
                    <a:pt x="1" y="269"/>
                  </a:lnTo>
                  <a:lnTo>
                    <a:pt x="5377" y="9543"/>
                  </a:lnTo>
                  <a:lnTo>
                    <a:pt x="38441" y="42607"/>
                  </a:lnTo>
                  <a:lnTo>
                    <a:pt x="43145" y="42607"/>
                  </a:lnTo>
                  <a:lnTo>
                    <a:pt x="404" y="0"/>
                  </a:lnTo>
                  <a:close/>
                </a:path>
              </a:pathLst>
            </a:custGeom>
            <a:solidFill>
              <a:srgbClr val="04DBC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04" name="Shape 304"/>
            <p:cNvSpPr/>
            <p:nvPr/>
          </p:nvSpPr>
          <p:spPr>
            <a:xfrm>
              <a:off x="318750" y="2990200"/>
              <a:ext cx="1307150" cy="1293675"/>
            </a:xfrm>
            <a:custGeom>
              <a:pathLst>
                <a:path extrusionOk="0" h="51747" w="52286">
                  <a:moveTo>
                    <a:pt x="404" y="1"/>
                  </a:moveTo>
                  <a:lnTo>
                    <a:pt x="1" y="269"/>
                  </a:lnTo>
                  <a:lnTo>
                    <a:pt x="5243" y="9409"/>
                  </a:lnTo>
                  <a:lnTo>
                    <a:pt x="47581" y="51747"/>
                  </a:lnTo>
                  <a:lnTo>
                    <a:pt x="52285" y="51747"/>
                  </a:lnTo>
                  <a:lnTo>
                    <a:pt x="39517" y="38978"/>
                  </a:lnTo>
                  <a:lnTo>
                    <a:pt x="37097" y="38978"/>
                  </a:lnTo>
                  <a:lnTo>
                    <a:pt x="33737" y="33333"/>
                  </a:lnTo>
                  <a:lnTo>
                    <a:pt x="404" y="1"/>
                  </a:lnTo>
                  <a:close/>
                </a:path>
              </a:pathLst>
            </a:custGeom>
            <a:solidFill>
              <a:srgbClr val="06D9CA"/>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05" name="Shape 305"/>
            <p:cNvSpPr/>
            <p:nvPr/>
          </p:nvSpPr>
          <p:spPr>
            <a:xfrm>
              <a:off x="1286500" y="3964650"/>
              <a:ext cx="436850" cy="319225"/>
            </a:xfrm>
            <a:custGeom>
              <a:pathLst>
                <a:path extrusionOk="0" h="12769" w="17474">
                  <a:moveTo>
                    <a:pt x="0" y="0"/>
                  </a:moveTo>
                  <a:lnTo>
                    <a:pt x="12769" y="12769"/>
                  </a:lnTo>
                  <a:lnTo>
                    <a:pt x="17473" y="12769"/>
                  </a:lnTo>
                  <a:lnTo>
                    <a:pt x="4704" y="0"/>
                  </a:lnTo>
                  <a:close/>
                </a:path>
              </a:pathLst>
            </a:custGeom>
            <a:solidFill>
              <a:srgbClr val="07D8CB"/>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06" name="Shape 306"/>
            <p:cNvSpPr/>
            <p:nvPr/>
          </p:nvSpPr>
          <p:spPr>
            <a:xfrm>
              <a:off x="238125" y="2822200"/>
              <a:ext cx="924075" cy="1008075"/>
            </a:xfrm>
            <a:custGeom>
              <a:pathLst>
                <a:path extrusionOk="0" h="40323" w="36963">
                  <a:moveTo>
                    <a:pt x="806" y="0"/>
                  </a:moveTo>
                  <a:lnTo>
                    <a:pt x="0" y="1479"/>
                  </a:lnTo>
                  <a:lnTo>
                    <a:pt x="3226" y="6989"/>
                  </a:lnTo>
                  <a:lnTo>
                    <a:pt x="36559" y="40322"/>
                  </a:lnTo>
                  <a:lnTo>
                    <a:pt x="36962" y="40053"/>
                  </a:lnTo>
                  <a:lnTo>
                    <a:pt x="31720" y="30779"/>
                  </a:lnTo>
                  <a:lnTo>
                    <a:pt x="806" y="0"/>
                  </a:lnTo>
                  <a:close/>
                </a:path>
              </a:pathLst>
            </a:custGeom>
            <a:solidFill>
              <a:srgbClr val="07D8CB"/>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07" name="Shape 307"/>
            <p:cNvSpPr/>
            <p:nvPr/>
          </p:nvSpPr>
          <p:spPr>
            <a:xfrm>
              <a:off x="1383925" y="3964650"/>
              <a:ext cx="433500" cy="319225"/>
            </a:xfrm>
            <a:custGeom>
              <a:pathLst>
                <a:path extrusionOk="0" h="12769" w="17340">
                  <a:moveTo>
                    <a:pt x="1" y="0"/>
                  </a:moveTo>
                  <a:lnTo>
                    <a:pt x="12770" y="12769"/>
                  </a:lnTo>
                  <a:lnTo>
                    <a:pt x="17339" y="12769"/>
                  </a:lnTo>
                  <a:lnTo>
                    <a:pt x="4705" y="0"/>
                  </a:lnTo>
                  <a:close/>
                </a:path>
              </a:pathLst>
            </a:custGeom>
            <a:solidFill>
              <a:srgbClr val="08D6CB"/>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08" name="Shape 308"/>
            <p:cNvSpPr/>
            <p:nvPr/>
          </p:nvSpPr>
          <p:spPr>
            <a:xfrm>
              <a:off x="251550" y="2761700"/>
              <a:ext cx="779600" cy="840075"/>
            </a:xfrm>
            <a:custGeom>
              <a:pathLst>
                <a:path extrusionOk="0" h="33603" w="31184">
                  <a:moveTo>
                    <a:pt x="1748" y="1"/>
                  </a:moveTo>
                  <a:lnTo>
                    <a:pt x="1" y="2823"/>
                  </a:lnTo>
                  <a:lnTo>
                    <a:pt x="30780" y="33603"/>
                  </a:lnTo>
                  <a:lnTo>
                    <a:pt x="31183" y="33199"/>
                  </a:lnTo>
                  <a:lnTo>
                    <a:pt x="25807" y="24060"/>
                  </a:lnTo>
                  <a:lnTo>
                    <a:pt x="1748" y="1"/>
                  </a:lnTo>
                  <a:close/>
                </a:path>
              </a:pathLst>
            </a:custGeom>
            <a:solidFill>
              <a:srgbClr val="08D6CB"/>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09" name="Shape 309"/>
            <p:cNvSpPr/>
            <p:nvPr/>
          </p:nvSpPr>
          <p:spPr>
            <a:xfrm>
              <a:off x="288525" y="2697875"/>
              <a:ext cx="608200" cy="675400"/>
            </a:xfrm>
            <a:custGeom>
              <a:pathLst>
                <a:path extrusionOk="0" h="27016" w="24328">
                  <a:moveTo>
                    <a:pt x="1613" y="0"/>
                  </a:moveTo>
                  <a:lnTo>
                    <a:pt x="0" y="2957"/>
                  </a:lnTo>
                  <a:lnTo>
                    <a:pt x="23925" y="27016"/>
                  </a:lnTo>
                  <a:lnTo>
                    <a:pt x="24328" y="26613"/>
                  </a:lnTo>
                  <a:lnTo>
                    <a:pt x="19086" y="17473"/>
                  </a:lnTo>
                  <a:lnTo>
                    <a:pt x="1613" y="0"/>
                  </a:lnTo>
                  <a:close/>
                </a:path>
              </a:pathLst>
            </a:custGeom>
            <a:solidFill>
              <a:srgbClr val="09D4CC"/>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10" name="Shape 310"/>
            <p:cNvSpPr/>
            <p:nvPr/>
          </p:nvSpPr>
          <p:spPr>
            <a:xfrm>
              <a:off x="1481375" y="3964650"/>
              <a:ext cx="433500" cy="319225"/>
            </a:xfrm>
            <a:custGeom>
              <a:pathLst>
                <a:path extrusionOk="0" h="12769" w="17340">
                  <a:moveTo>
                    <a:pt x="1" y="0"/>
                  </a:moveTo>
                  <a:lnTo>
                    <a:pt x="12769" y="12769"/>
                  </a:lnTo>
                  <a:lnTo>
                    <a:pt x="17339" y="12769"/>
                  </a:lnTo>
                  <a:lnTo>
                    <a:pt x="4705" y="0"/>
                  </a:lnTo>
                  <a:close/>
                </a:path>
              </a:pathLst>
            </a:custGeom>
            <a:solidFill>
              <a:srgbClr val="09D4CC"/>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11" name="Shape 311"/>
            <p:cNvSpPr/>
            <p:nvPr/>
          </p:nvSpPr>
          <p:spPr>
            <a:xfrm>
              <a:off x="1578825" y="3964650"/>
              <a:ext cx="433500" cy="319225"/>
            </a:xfrm>
            <a:custGeom>
              <a:pathLst>
                <a:path extrusionOk="0" h="12769" w="17340">
                  <a:moveTo>
                    <a:pt x="1" y="0"/>
                  </a:moveTo>
                  <a:lnTo>
                    <a:pt x="12769" y="12769"/>
                  </a:lnTo>
                  <a:lnTo>
                    <a:pt x="17339" y="12769"/>
                  </a:lnTo>
                  <a:lnTo>
                    <a:pt x="4570" y="0"/>
                  </a:lnTo>
                  <a:close/>
                </a:path>
              </a:pathLst>
            </a:custGeom>
            <a:solidFill>
              <a:srgbClr val="0AD3CC"/>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12" name="Shape 312"/>
            <p:cNvSpPr/>
            <p:nvPr/>
          </p:nvSpPr>
          <p:spPr>
            <a:xfrm>
              <a:off x="322125" y="2637375"/>
              <a:ext cx="443550" cy="504050"/>
            </a:xfrm>
            <a:custGeom>
              <a:pathLst>
                <a:path extrusionOk="0" h="20162" w="17742">
                  <a:moveTo>
                    <a:pt x="1747" y="1"/>
                  </a:moveTo>
                  <a:lnTo>
                    <a:pt x="0" y="2958"/>
                  </a:lnTo>
                  <a:lnTo>
                    <a:pt x="17339" y="20162"/>
                  </a:lnTo>
                  <a:lnTo>
                    <a:pt x="17742" y="19893"/>
                  </a:lnTo>
                  <a:lnTo>
                    <a:pt x="12366" y="10619"/>
                  </a:lnTo>
                  <a:lnTo>
                    <a:pt x="1747" y="1"/>
                  </a:lnTo>
                  <a:close/>
                </a:path>
              </a:pathLst>
            </a:custGeom>
            <a:solidFill>
              <a:srgbClr val="0AD3CC"/>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13" name="Shape 313"/>
            <p:cNvSpPr/>
            <p:nvPr/>
          </p:nvSpPr>
          <p:spPr>
            <a:xfrm>
              <a:off x="359075" y="2576900"/>
              <a:ext cx="275575" cy="336050"/>
            </a:xfrm>
            <a:custGeom>
              <a:pathLst>
                <a:path extrusionOk="0" h="13442" w="11023">
                  <a:moveTo>
                    <a:pt x="1614" y="1"/>
                  </a:moveTo>
                  <a:lnTo>
                    <a:pt x="1" y="2823"/>
                  </a:lnTo>
                  <a:lnTo>
                    <a:pt x="10484" y="13441"/>
                  </a:lnTo>
                  <a:lnTo>
                    <a:pt x="10888" y="13172"/>
                  </a:lnTo>
                  <a:lnTo>
                    <a:pt x="9812" y="11291"/>
                  </a:lnTo>
                  <a:lnTo>
                    <a:pt x="11022" y="9275"/>
                  </a:lnTo>
                  <a:lnTo>
                    <a:pt x="1614" y="1"/>
                  </a:lnTo>
                  <a:close/>
                </a:path>
              </a:pathLst>
            </a:custGeom>
            <a:solidFill>
              <a:srgbClr val="0BD1CD"/>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14" name="Shape 314"/>
            <p:cNvSpPr/>
            <p:nvPr/>
          </p:nvSpPr>
          <p:spPr>
            <a:xfrm>
              <a:off x="1676275" y="3964650"/>
              <a:ext cx="433475" cy="319225"/>
            </a:xfrm>
            <a:custGeom>
              <a:pathLst>
                <a:path extrusionOk="0" h="12769" w="17339">
                  <a:moveTo>
                    <a:pt x="0" y="0"/>
                  </a:moveTo>
                  <a:lnTo>
                    <a:pt x="12769" y="12769"/>
                  </a:lnTo>
                  <a:lnTo>
                    <a:pt x="17339" y="12769"/>
                  </a:lnTo>
                  <a:lnTo>
                    <a:pt x="4570" y="0"/>
                  </a:lnTo>
                  <a:close/>
                </a:path>
              </a:pathLst>
            </a:custGeom>
            <a:solidFill>
              <a:srgbClr val="0BD1CD"/>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15" name="Shape 315"/>
            <p:cNvSpPr/>
            <p:nvPr/>
          </p:nvSpPr>
          <p:spPr>
            <a:xfrm>
              <a:off x="392675" y="2513050"/>
              <a:ext cx="275575" cy="309175"/>
            </a:xfrm>
            <a:custGeom>
              <a:pathLst>
                <a:path extrusionOk="0" h="12367" w="11023">
                  <a:moveTo>
                    <a:pt x="1748" y="1"/>
                  </a:moveTo>
                  <a:lnTo>
                    <a:pt x="1" y="2958"/>
                  </a:lnTo>
                  <a:lnTo>
                    <a:pt x="9409" y="12366"/>
                  </a:lnTo>
                  <a:lnTo>
                    <a:pt x="11022" y="9409"/>
                  </a:lnTo>
                  <a:lnTo>
                    <a:pt x="1748" y="1"/>
                  </a:lnTo>
                  <a:close/>
                </a:path>
              </a:pathLst>
            </a:custGeom>
            <a:solidFill>
              <a:srgbClr val="0CCFCD"/>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16" name="Shape 316"/>
            <p:cNvSpPr/>
            <p:nvPr/>
          </p:nvSpPr>
          <p:spPr>
            <a:xfrm>
              <a:off x="1773725" y="3964650"/>
              <a:ext cx="433475" cy="319225"/>
            </a:xfrm>
            <a:custGeom>
              <a:pathLst>
                <a:path extrusionOk="0" h="12769" w="17339">
                  <a:moveTo>
                    <a:pt x="0" y="0"/>
                  </a:moveTo>
                  <a:lnTo>
                    <a:pt x="12634" y="12769"/>
                  </a:lnTo>
                  <a:lnTo>
                    <a:pt x="17339" y="12769"/>
                  </a:lnTo>
                  <a:lnTo>
                    <a:pt x="4570" y="0"/>
                  </a:lnTo>
                  <a:close/>
                </a:path>
              </a:pathLst>
            </a:custGeom>
            <a:solidFill>
              <a:srgbClr val="0CCFCD"/>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17" name="Shape 317"/>
            <p:cNvSpPr/>
            <p:nvPr/>
          </p:nvSpPr>
          <p:spPr>
            <a:xfrm>
              <a:off x="429650" y="2452575"/>
              <a:ext cx="275550" cy="305800"/>
            </a:xfrm>
            <a:custGeom>
              <a:pathLst>
                <a:path extrusionOk="0" h="12232" w="11022">
                  <a:moveTo>
                    <a:pt x="1748" y="1"/>
                  </a:moveTo>
                  <a:lnTo>
                    <a:pt x="0" y="2957"/>
                  </a:lnTo>
                  <a:lnTo>
                    <a:pt x="9274" y="12232"/>
                  </a:lnTo>
                  <a:lnTo>
                    <a:pt x="11022" y="9275"/>
                  </a:lnTo>
                  <a:lnTo>
                    <a:pt x="1748" y="1"/>
                  </a:lnTo>
                  <a:close/>
                </a:path>
              </a:pathLst>
            </a:custGeom>
            <a:solidFill>
              <a:srgbClr val="0DCDCE"/>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18" name="Shape 318"/>
            <p:cNvSpPr/>
            <p:nvPr/>
          </p:nvSpPr>
          <p:spPr>
            <a:xfrm>
              <a:off x="1871150" y="3964650"/>
              <a:ext cx="433500" cy="319225"/>
            </a:xfrm>
            <a:custGeom>
              <a:pathLst>
                <a:path extrusionOk="0" h="12769" w="17340">
                  <a:moveTo>
                    <a:pt x="1" y="0"/>
                  </a:moveTo>
                  <a:lnTo>
                    <a:pt x="12635" y="12769"/>
                  </a:lnTo>
                  <a:lnTo>
                    <a:pt x="17340" y="12769"/>
                  </a:lnTo>
                  <a:lnTo>
                    <a:pt x="4571" y="0"/>
                  </a:lnTo>
                  <a:close/>
                </a:path>
              </a:pathLst>
            </a:custGeom>
            <a:solidFill>
              <a:srgbClr val="0DCDCE"/>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19" name="Shape 319"/>
            <p:cNvSpPr/>
            <p:nvPr/>
          </p:nvSpPr>
          <p:spPr>
            <a:xfrm>
              <a:off x="1965250" y="3964650"/>
              <a:ext cx="436850" cy="319225"/>
            </a:xfrm>
            <a:custGeom>
              <a:pathLst>
                <a:path extrusionOk="0" h="12769" w="17474">
                  <a:moveTo>
                    <a:pt x="0" y="0"/>
                  </a:moveTo>
                  <a:lnTo>
                    <a:pt x="12769" y="12769"/>
                  </a:lnTo>
                  <a:lnTo>
                    <a:pt x="17473" y="12769"/>
                  </a:lnTo>
                  <a:lnTo>
                    <a:pt x="4705" y="0"/>
                  </a:lnTo>
                  <a:close/>
                </a:path>
              </a:pathLst>
            </a:custGeom>
            <a:solidFill>
              <a:srgbClr val="0ECCC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20" name="Shape 320"/>
            <p:cNvSpPr/>
            <p:nvPr/>
          </p:nvSpPr>
          <p:spPr>
            <a:xfrm>
              <a:off x="466600" y="2392100"/>
              <a:ext cx="272200" cy="305800"/>
            </a:xfrm>
            <a:custGeom>
              <a:pathLst>
                <a:path extrusionOk="0" h="12232" w="10888">
                  <a:moveTo>
                    <a:pt x="1614" y="0"/>
                  </a:moveTo>
                  <a:lnTo>
                    <a:pt x="1" y="2957"/>
                  </a:lnTo>
                  <a:lnTo>
                    <a:pt x="9275" y="12231"/>
                  </a:lnTo>
                  <a:lnTo>
                    <a:pt x="10888" y="9274"/>
                  </a:lnTo>
                  <a:lnTo>
                    <a:pt x="1614" y="0"/>
                  </a:lnTo>
                  <a:close/>
                </a:path>
              </a:pathLst>
            </a:custGeom>
            <a:solidFill>
              <a:srgbClr val="0ECCC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21" name="Shape 321"/>
            <p:cNvSpPr/>
            <p:nvPr/>
          </p:nvSpPr>
          <p:spPr>
            <a:xfrm>
              <a:off x="2062700" y="3964650"/>
              <a:ext cx="433475" cy="319225"/>
            </a:xfrm>
            <a:custGeom>
              <a:pathLst>
                <a:path extrusionOk="0" h="12769" w="17339">
                  <a:moveTo>
                    <a:pt x="0" y="0"/>
                  </a:moveTo>
                  <a:lnTo>
                    <a:pt x="12769" y="12769"/>
                  </a:lnTo>
                  <a:lnTo>
                    <a:pt x="17339" y="12769"/>
                  </a:lnTo>
                  <a:lnTo>
                    <a:pt x="4704" y="0"/>
                  </a:lnTo>
                  <a:close/>
                </a:path>
              </a:pathLst>
            </a:custGeom>
            <a:solidFill>
              <a:srgbClr val="10CAC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22" name="Shape 322"/>
            <p:cNvSpPr/>
            <p:nvPr/>
          </p:nvSpPr>
          <p:spPr>
            <a:xfrm>
              <a:off x="500200" y="2328250"/>
              <a:ext cx="275575" cy="309150"/>
            </a:xfrm>
            <a:custGeom>
              <a:pathLst>
                <a:path extrusionOk="0" h="12366" w="11023">
                  <a:moveTo>
                    <a:pt x="1748" y="1"/>
                  </a:moveTo>
                  <a:lnTo>
                    <a:pt x="1" y="2957"/>
                  </a:lnTo>
                  <a:lnTo>
                    <a:pt x="9275" y="12366"/>
                  </a:lnTo>
                  <a:lnTo>
                    <a:pt x="11022" y="9409"/>
                  </a:lnTo>
                  <a:lnTo>
                    <a:pt x="1748" y="1"/>
                  </a:lnTo>
                  <a:close/>
                </a:path>
              </a:pathLst>
            </a:custGeom>
            <a:solidFill>
              <a:srgbClr val="10CAC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23" name="Shape 323"/>
            <p:cNvSpPr/>
            <p:nvPr/>
          </p:nvSpPr>
          <p:spPr>
            <a:xfrm>
              <a:off x="537175" y="2267775"/>
              <a:ext cx="275550" cy="305800"/>
            </a:xfrm>
            <a:custGeom>
              <a:pathLst>
                <a:path extrusionOk="0" h="12232" w="11022">
                  <a:moveTo>
                    <a:pt x="1613" y="0"/>
                  </a:moveTo>
                  <a:lnTo>
                    <a:pt x="0" y="2957"/>
                  </a:lnTo>
                  <a:lnTo>
                    <a:pt x="9274" y="12231"/>
                  </a:lnTo>
                  <a:lnTo>
                    <a:pt x="11022" y="9274"/>
                  </a:lnTo>
                  <a:lnTo>
                    <a:pt x="1613" y="0"/>
                  </a:lnTo>
                  <a:close/>
                </a:path>
              </a:pathLst>
            </a:custGeom>
            <a:solidFill>
              <a:srgbClr val="11C8D0"/>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24" name="Shape 324"/>
            <p:cNvSpPr/>
            <p:nvPr/>
          </p:nvSpPr>
          <p:spPr>
            <a:xfrm>
              <a:off x="2160150" y="3964650"/>
              <a:ext cx="433475" cy="319225"/>
            </a:xfrm>
            <a:custGeom>
              <a:pathLst>
                <a:path extrusionOk="0" h="12769" w="17339">
                  <a:moveTo>
                    <a:pt x="0" y="0"/>
                  </a:moveTo>
                  <a:lnTo>
                    <a:pt x="12769" y="12769"/>
                  </a:lnTo>
                  <a:lnTo>
                    <a:pt x="17339" y="12769"/>
                  </a:lnTo>
                  <a:lnTo>
                    <a:pt x="4704" y="0"/>
                  </a:lnTo>
                  <a:close/>
                </a:path>
              </a:pathLst>
            </a:custGeom>
            <a:solidFill>
              <a:srgbClr val="11C8D0"/>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25" name="Shape 325"/>
            <p:cNvSpPr/>
            <p:nvPr/>
          </p:nvSpPr>
          <p:spPr>
            <a:xfrm>
              <a:off x="570775" y="2207275"/>
              <a:ext cx="275550" cy="305800"/>
            </a:xfrm>
            <a:custGeom>
              <a:pathLst>
                <a:path extrusionOk="0" h="12232" w="11022">
                  <a:moveTo>
                    <a:pt x="1748" y="1"/>
                  </a:moveTo>
                  <a:lnTo>
                    <a:pt x="0" y="2958"/>
                  </a:lnTo>
                  <a:lnTo>
                    <a:pt x="9409" y="12232"/>
                  </a:lnTo>
                  <a:lnTo>
                    <a:pt x="11022" y="9275"/>
                  </a:lnTo>
                  <a:lnTo>
                    <a:pt x="1748" y="1"/>
                  </a:lnTo>
                  <a:close/>
                </a:path>
              </a:pathLst>
            </a:custGeom>
            <a:solidFill>
              <a:srgbClr val="12C7D0"/>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26" name="Shape 326"/>
            <p:cNvSpPr/>
            <p:nvPr/>
          </p:nvSpPr>
          <p:spPr>
            <a:xfrm>
              <a:off x="2257575" y="3964650"/>
              <a:ext cx="433500" cy="319225"/>
            </a:xfrm>
            <a:custGeom>
              <a:pathLst>
                <a:path extrusionOk="0" h="12769" w="17340">
                  <a:moveTo>
                    <a:pt x="1" y="0"/>
                  </a:moveTo>
                  <a:lnTo>
                    <a:pt x="12770" y="12769"/>
                  </a:lnTo>
                  <a:lnTo>
                    <a:pt x="17339" y="12769"/>
                  </a:lnTo>
                  <a:lnTo>
                    <a:pt x="4705" y="0"/>
                  </a:lnTo>
                  <a:close/>
                </a:path>
              </a:pathLst>
            </a:custGeom>
            <a:solidFill>
              <a:srgbClr val="12C7D0"/>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27" name="Shape 327"/>
            <p:cNvSpPr/>
            <p:nvPr/>
          </p:nvSpPr>
          <p:spPr>
            <a:xfrm>
              <a:off x="2355025" y="3964650"/>
              <a:ext cx="383100" cy="319225"/>
            </a:xfrm>
            <a:custGeom>
              <a:pathLst>
                <a:path extrusionOk="0" h="12769" w="15324">
                  <a:moveTo>
                    <a:pt x="1" y="0"/>
                  </a:moveTo>
                  <a:lnTo>
                    <a:pt x="12769" y="12769"/>
                  </a:lnTo>
                  <a:lnTo>
                    <a:pt x="14248" y="12769"/>
                  </a:lnTo>
                  <a:lnTo>
                    <a:pt x="15323" y="10753"/>
                  </a:lnTo>
                  <a:lnTo>
                    <a:pt x="4570" y="0"/>
                  </a:lnTo>
                  <a:close/>
                </a:path>
              </a:pathLst>
            </a:custGeom>
            <a:solidFill>
              <a:srgbClr val="13C5D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28" name="Shape 328"/>
            <p:cNvSpPr/>
            <p:nvPr/>
          </p:nvSpPr>
          <p:spPr>
            <a:xfrm>
              <a:off x="607725" y="2146800"/>
              <a:ext cx="275575" cy="305800"/>
            </a:xfrm>
            <a:custGeom>
              <a:pathLst>
                <a:path extrusionOk="0" h="12232" w="11023">
                  <a:moveTo>
                    <a:pt x="1614" y="1"/>
                  </a:moveTo>
                  <a:lnTo>
                    <a:pt x="1" y="2823"/>
                  </a:lnTo>
                  <a:lnTo>
                    <a:pt x="9275" y="12232"/>
                  </a:lnTo>
                  <a:lnTo>
                    <a:pt x="11022" y="9275"/>
                  </a:lnTo>
                  <a:lnTo>
                    <a:pt x="1614" y="1"/>
                  </a:lnTo>
                  <a:close/>
                </a:path>
              </a:pathLst>
            </a:custGeom>
            <a:solidFill>
              <a:srgbClr val="13C5D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29" name="Shape 329"/>
            <p:cNvSpPr/>
            <p:nvPr/>
          </p:nvSpPr>
          <p:spPr>
            <a:xfrm>
              <a:off x="2452475" y="3941125"/>
              <a:ext cx="322600" cy="305800"/>
            </a:xfrm>
            <a:custGeom>
              <a:pathLst>
                <a:path extrusionOk="0" h="12232" w="12904">
                  <a:moveTo>
                    <a:pt x="3495" y="1"/>
                  </a:moveTo>
                  <a:lnTo>
                    <a:pt x="2957" y="941"/>
                  </a:lnTo>
                  <a:lnTo>
                    <a:pt x="0" y="941"/>
                  </a:lnTo>
                  <a:lnTo>
                    <a:pt x="11156" y="12232"/>
                  </a:lnTo>
                  <a:lnTo>
                    <a:pt x="12904" y="9275"/>
                  </a:lnTo>
                  <a:lnTo>
                    <a:pt x="3495" y="1"/>
                  </a:lnTo>
                  <a:close/>
                </a:path>
              </a:pathLst>
            </a:custGeom>
            <a:solidFill>
              <a:srgbClr val="14C3D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30" name="Shape 330"/>
            <p:cNvSpPr/>
            <p:nvPr/>
          </p:nvSpPr>
          <p:spPr>
            <a:xfrm>
              <a:off x="641325" y="2082950"/>
              <a:ext cx="275575" cy="305800"/>
            </a:xfrm>
            <a:custGeom>
              <a:pathLst>
                <a:path extrusionOk="0" h="12232" w="11023">
                  <a:moveTo>
                    <a:pt x="1748" y="1"/>
                  </a:moveTo>
                  <a:lnTo>
                    <a:pt x="1" y="2958"/>
                  </a:lnTo>
                  <a:lnTo>
                    <a:pt x="9409" y="12232"/>
                  </a:lnTo>
                  <a:lnTo>
                    <a:pt x="11022" y="9409"/>
                  </a:lnTo>
                  <a:lnTo>
                    <a:pt x="1748" y="1"/>
                  </a:lnTo>
                  <a:close/>
                </a:path>
              </a:pathLst>
            </a:custGeom>
            <a:solidFill>
              <a:srgbClr val="14C3D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31" name="Shape 331"/>
            <p:cNvSpPr/>
            <p:nvPr/>
          </p:nvSpPr>
          <p:spPr>
            <a:xfrm>
              <a:off x="678300" y="2022475"/>
              <a:ext cx="275550" cy="305800"/>
            </a:xfrm>
            <a:custGeom>
              <a:pathLst>
                <a:path extrusionOk="0" h="12232" w="11022">
                  <a:moveTo>
                    <a:pt x="1748" y="1"/>
                  </a:moveTo>
                  <a:lnTo>
                    <a:pt x="0" y="2957"/>
                  </a:lnTo>
                  <a:lnTo>
                    <a:pt x="9274" y="12232"/>
                  </a:lnTo>
                  <a:lnTo>
                    <a:pt x="11022" y="9275"/>
                  </a:lnTo>
                  <a:lnTo>
                    <a:pt x="1748" y="1"/>
                  </a:lnTo>
                  <a:close/>
                </a:path>
              </a:pathLst>
            </a:custGeom>
            <a:solidFill>
              <a:srgbClr val="15C1D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32" name="Shape 332"/>
            <p:cNvSpPr/>
            <p:nvPr/>
          </p:nvSpPr>
          <p:spPr>
            <a:xfrm>
              <a:off x="2533125" y="3877275"/>
              <a:ext cx="275550" cy="309175"/>
            </a:xfrm>
            <a:custGeom>
              <a:pathLst>
                <a:path extrusionOk="0" h="12367" w="11022">
                  <a:moveTo>
                    <a:pt x="1748" y="1"/>
                  </a:moveTo>
                  <a:lnTo>
                    <a:pt x="0" y="2958"/>
                  </a:lnTo>
                  <a:lnTo>
                    <a:pt x="9409" y="12366"/>
                  </a:lnTo>
                  <a:lnTo>
                    <a:pt x="11022" y="9409"/>
                  </a:lnTo>
                  <a:lnTo>
                    <a:pt x="1748" y="1"/>
                  </a:lnTo>
                  <a:close/>
                </a:path>
              </a:pathLst>
            </a:custGeom>
            <a:solidFill>
              <a:srgbClr val="15C1D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33" name="Shape 333"/>
            <p:cNvSpPr/>
            <p:nvPr/>
          </p:nvSpPr>
          <p:spPr>
            <a:xfrm>
              <a:off x="2570075" y="3816800"/>
              <a:ext cx="275575" cy="305800"/>
            </a:xfrm>
            <a:custGeom>
              <a:pathLst>
                <a:path extrusionOk="0" h="12232" w="11023">
                  <a:moveTo>
                    <a:pt x="1614" y="1"/>
                  </a:moveTo>
                  <a:lnTo>
                    <a:pt x="1" y="2957"/>
                  </a:lnTo>
                  <a:lnTo>
                    <a:pt x="9275" y="12232"/>
                  </a:lnTo>
                  <a:lnTo>
                    <a:pt x="11022" y="9275"/>
                  </a:lnTo>
                  <a:lnTo>
                    <a:pt x="1614" y="1"/>
                  </a:lnTo>
                  <a:close/>
                </a:path>
              </a:pathLst>
            </a:custGeom>
            <a:solidFill>
              <a:srgbClr val="16C0D3"/>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34" name="Shape 334"/>
            <p:cNvSpPr/>
            <p:nvPr/>
          </p:nvSpPr>
          <p:spPr>
            <a:xfrm>
              <a:off x="711900" y="1962000"/>
              <a:ext cx="275550" cy="305800"/>
            </a:xfrm>
            <a:custGeom>
              <a:pathLst>
                <a:path extrusionOk="0" h="12232" w="11022">
                  <a:moveTo>
                    <a:pt x="1748" y="0"/>
                  </a:moveTo>
                  <a:lnTo>
                    <a:pt x="0" y="2957"/>
                  </a:lnTo>
                  <a:lnTo>
                    <a:pt x="9409" y="12231"/>
                  </a:lnTo>
                  <a:lnTo>
                    <a:pt x="11022" y="9274"/>
                  </a:lnTo>
                  <a:lnTo>
                    <a:pt x="1748" y="0"/>
                  </a:lnTo>
                  <a:close/>
                </a:path>
              </a:pathLst>
            </a:custGeom>
            <a:solidFill>
              <a:srgbClr val="16C0D3"/>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35" name="Shape 335"/>
            <p:cNvSpPr/>
            <p:nvPr/>
          </p:nvSpPr>
          <p:spPr>
            <a:xfrm>
              <a:off x="2603675" y="3756325"/>
              <a:ext cx="275575" cy="305800"/>
            </a:xfrm>
            <a:custGeom>
              <a:pathLst>
                <a:path extrusionOk="0" h="12232" w="11023">
                  <a:moveTo>
                    <a:pt x="1748" y="0"/>
                  </a:moveTo>
                  <a:lnTo>
                    <a:pt x="1" y="2957"/>
                  </a:lnTo>
                  <a:lnTo>
                    <a:pt x="9409" y="12231"/>
                  </a:lnTo>
                  <a:lnTo>
                    <a:pt x="11022" y="9274"/>
                  </a:lnTo>
                  <a:lnTo>
                    <a:pt x="1748" y="0"/>
                  </a:lnTo>
                  <a:close/>
                </a:path>
              </a:pathLst>
            </a:custGeom>
            <a:solidFill>
              <a:srgbClr val="17BED3"/>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36" name="Shape 336"/>
            <p:cNvSpPr/>
            <p:nvPr/>
          </p:nvSpPr>
          <p:spPr>
            <a:xfrm>
              <a:off x="748850" y="1898150"/>
              <a:ext cx="275575" cy="309150"/>
            </a:xfrm>
            <a:custGeom>
              <a:pathLst>
                <a:path extrusionOk="0" h="12366" w="11023">
                  <a:moveTo>
                    <a:pt x="1748" y="0"/>
                  </a:moveTo>
                  <a:lnTo>
                    <a:pt x="1" y="2957"/>
                  </a:lnTo>
                  <a:lnTo>
                    <a:pt x="9275" y="12366"/>
                  </a:lnTo>
                  <a:lnTo>
                    <a:pt x="11022" y="9409"/>
                  </a:lnTo>
                  <a:lnTo>
                    <a:pt x="1748" y="0"/>
                  </a:lnTo>
                  <a:close/>
                </a:path>
              </a:pathLst>
            </a:custGeom>
            <a:solidFill>
              <a:srgbClr val="17BED3"/>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37" name="Shape 337"/>
            <p:cNvSpPr/>
            <p:nvPr/>
          </p:nvSpPr>
          <p:spPr>
            <a:xfrm>
              <a:off x="2640650" y="3692475"/>
              <a:ext cx="275550" cy="309150"/>
            </a:xfrm>
            <a:custGeom>
              <a:pathLst>
                <a:path extrusionOk="0" h="12366" w="11022">
                  <a:moveTo>
                    <a:pt x="1748" y="0"/>
                  </a:moveTo>
                  <a:lnTo>
                    <a:pt x="0" y="2957"/>
                  </a:lnTo>
                  <a:lnTo>
                    <a:pt x="9274" y="12366"/>
                  </a:lnTo>
                  <a:lnTo>
                    <a:pt x="11022" y="9409"/>
                  </a:lnTo>
                  <a:lnTo>
                    <a:pt x="1748" y="0"/>
                  </a:lnTo>
                  <a:close/>
                </a:path>
              </a:pathLst>
            </a:custGeom>
            <a:solidFill>
              <a:srgbClr val="18BCD4"/>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38" name="Shape 338"/>
            <p:cNvSpPr/>
            <p:nvPr/>
          </p:nvSpPr>
          <p:spPr>
            <a:xfrm>
              <a:off x="785825" y="1837675"/>
              <a:ext cx="275550" cy="305800"/>
            </a:xfrm>
            <a:custGeom>
              <a:pathLst>
                <a:path extrusionOk="0" h="12232" w="11022">
                  <a:moveTo>
                    <a:pt x="1613" y="0"/>
                  </a:moveTo>
                  <a:lnTo>
                    <a:pt x="0" y="2957"/>
                  </a:lnTo>
                  <a:lnTo>
                    <a:pt x="9275" y="12231"/>
                  </a:lnTo>
                  <a:lnTo>
                    <a:pt x="11022" y="9274"/>
                  </a:lnTo>
                  <a:lnTo>
                    <a:pt x="1613" y="0"/>
                  </a:lnTo>
                  <a:close/>
                </a:path>
              </a:pathLst>
            </a:custGeom>
            <a:solidFill>
              <a:srgbClr val="18BCD4"/>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39" name="Shape 339"/>
            <p:cNvSpPr/>
            <p:nvPr/>
          </p:nvSpPr>
          <p:spPr>
            <a:xfrm>
              <a:off x="2677600" y="3632000"/>
              <a:ext cx="275575" cy="305800"/>
            </a:xfrm>
            <a:custGeom>
              <a:pathLst>
                <a:path extrusionOk="0" h="12232" w="11023">
                  <a:moveTo>
                    <a:pt x="1614" y="0"/>
                  </a:moveTo>
                  <a:lnTo>
                    <a:pt x="1" y="2957"/>
                  </a:lnTo>
                  <a:lnTo>
                    <a:pt x="9275" y="12231"/>
                  </a:lnTo>
                  <a:lnTo>
                    <a:pt x="11022" y="9274"/>
                  </a:lnTo>
                  <a:lnTo>
                    <a:pt x="1614" y="0"/>
                  </a:lnTo>
                  <a:close/>
                </a:path>
              </a:pathLst>
            </a:custGeom>
            <a:solidFill>
              <a:srgbClr val="19BBD5"/>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40" name="Shape 340"/>
            <p:cNvSpPr/>
            <p:nvPr/>
          </p:nvSpPr>
          <p:spPr>
            <a:xfrm>
              <a:off x="819425" y="1777175"/>
              <a:ext cx="275550" cy="305800"/>
            </a:xfrm>
            <a:custGeom>
              <a:pathLst>
                <a:path extrusionOk="0" h="12232" w="11022">
                  <a:moveTo>
                    <a:pt x="1748" y="1"/>
                  </a:moveTo>
                  <a:lnTo>
                    <a:pt x="0" y="2958"/>
                  </a:lnTo>
                  <a:lnTo>
                    <a:pt x="9275" y="12232"/>
                  </a:lnTo>
                  <a:lnTo>
                    <a:pt x="11022" y="9275"/>
                  </a:lnTo>
                  <a:lnTo>
                    <a:pt x="1748" y="1"/>
                  </a:lnTo>
                  <a:close/>
                </a:path>
              </a:pathLst>
            </a:custGeom>
            <a:solidFill>
              <a:srgbClr val="19BBD5"/>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41" name="Shape 341"/>
            <p:cNvSpPr/>
            <p:nvPr/>
          </p:nvSpPr>
          <p:spPr>
            <a:xfrm>
              <a:off x="2711200" y="3571500"/>
              <a:ext cx="275575" cy="305800"/>
            </a:xfrm>
            <a:custGeom>
              <a:pathLst>
                <a:path extrusionOk="0" h="12232" w="11023">
                  <a:moveTo>
                    <a:pt x="1748" y="1"/>
                  </a:moveTo>
                  <a:lnTo>
                    <a:pt x="1" y="2958"/>
                  </a:lnTo>
                  <a:lnTo>
                    <a:pt x="9275" y="12232"/>
                  </a:lnTo>
                  <a:lnTo>
                    <a:pt x="11022" y="9275"/>
                  </a:lnTo>
                  <a:lnTo>
                    <a:pt x="1748" y="1"/>
                  </a:lnTo>
                  <a:close/>
                </a:path>
              </a:pathLst>
            </a:custGeom>
            <a:solidFill>
              <a:srgbClr val="1BB9D5"/>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42" name="Shape 342"/>
            <p:cNvSpPr/>
            <p:nvPr/>
          </p:nvSpPr>
          <p:spPr>
            <a:xfrm>
              <a:off x="856375" y="1713350"/>
              <a:ext cx="275575" cy="309150"/>
            </a:xfrm>
            <a:custGeom>
              <a:pathLst>
                <a:path extrusionOk="0" h="12366" w="11023">
                  <a:moveTo>
                    <a:pt x="1614" y="0"/>
                  </a:moveTo>
                  <a:lnTo>
                    <a:pt x="1" y="2957"/>
                  </a:lnTo>
                  <a:lnTo>
                    <a:pt x="9275" y="12366"/>
                  </a:lnTo>
                  <a:lnTo>
                    <a:pt x="11022" y="9409"/>
                  </a:lnTo>
                  <a:lnTo>
                    <a:pt x="1614" y="0"/>
                  </a:lnTo>
                  <a:close/>
                </a:path>
              </a:pathLst>
            </a:custGeom>
            <a:solidFill>
              <a:srgbClr val="1BB9D5"/>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43" name="Shape 343"/>
            <p:cNvSpPr/>
            <p:nvPr/>
          </p:nvSpPr>
          <p:spPr>
            <a:xfrm>
              <a:off x="890000" y="1652850"/>
              <a:ext cx="275550" cy="305800"/>
            </a:xfrm>
            <a:custGeom>
              <a:pathLst>
                <a:path extrusionOk="0" h="12232" w="11022">
                  <a:moveTo>
                    <a:pt x="1747" y="1"/>
                  </a:moveTo>
                  <a:lnTo>
                    <a:pt x="0" y="2958"/>
                  </a:lnTo>
                  <a:lnTo>
                    <a:pt x="9409" y="12232"/>
                  </a:lnTo>
                  <a:lnTo>
                    <a:pt x="11021" y="9275"/>
                  </a:lnTo>
                  <a:lnTo>
                    <a:pt x="1747" y="1"/>
                  </a:lnTo>
                  <a:close/>
                </a:path>
              </a:pathLst>
            </a:custGeom>
            <a:solidFill>
              <a:srgbClr val="1CB7D6"/>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44" name="Shape 344"/>
            <p:cNvSpPr/>
            <p:nvPr/>
          </p:nvSpPr>
          <p:spPr>
            <a:xfrm>
              <a:off x="2748175" y="3511025"/>
              <a:ext cx="275550" cy="305800"/>
            </a:xfrm>
            <a:custGeom>
              <a:pathLst>
                <a:path extrusionOk="0" h="12232" w="11022">
                  <a:moveTo>
                    <a:pt x="1613" y="1"/>
                  </a:moveTo>
                  <a:lnTo>
                    <a:pt x="0" y="2823"/>
                  </a:lnTo>
                  <a:lnTo>
                    <a:pt x="9274" y="12232"/>
                  </a:lnTo>
                  <a:lnTo>
                    <a:pt x="11022" y="9275"/>
                  </a:lnTo>
                  <a:lnTo>
                    <a:pt x="1613" y="1"/>
                  </a:lnTo>
                  <a:close/>
                </a:path>
              </a:pathLst>
            </a:custGeom>
            <a:solidFill>
              <a:srgbClr val="1CB7D6"/>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45" name="Shape 345"/>
            <p:cNvSpPr/>
            <p:nvPr/>
          </p:nvSpPr>
          <p:spPr>
            <a:xfrm>
              <a:off x="2781775" y="3447175"/>
              <a:ext cx="275550" cy="305800"/>
            </a:xfrm>
            <a:custGeom>
              <a:pathLst>
                <a:path extrusionOk="0" h="12232" w="11022">
                  <a:moveTo>
                    <a:pt x="1748" y="1"/>
                  </a:moveTo>
                  <a:lnTo>
                    <a:pt x="0" y="2958"/>
                  </a:lnTo>
                  <a:lnTo>
                    <a:pt x="9409" y="12232"/>
                  </a:lnTo>
                  <a:lnTo>
                    <a:pt x="11022" y="9409"/>
                  </a:lnTo>
                  <a:lnTo>
                    <a:pt x="1748" y="1"/>
                  </a:lnTo>
                  <a:close/>
                </a:path>
              </a:pathLst>
            </a:custGeom>
            <a:solidFill>
              <a:srgbClr val="1DB5D6"/>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46" name="Shape 346"/>
            <p:cNvSpPr/>
            <p:nvPr/>
          </p:nvSpPr>
          <p:spPr>
            <a:xfrm>
              <a:off x="926950" y="1592375"/>
              <a:ext cx="275550" cy="305800"/>
            </a:xfrm>
            <a:custGeom>
              <a:pathLst>
                <a:path extrusionOk="0" h="12232" w="11022">
                  <a:moveTo>
                    <a:pt x="1613" y="1"/>
                  </a:moveTo>
                  <a:lnTo>
                    <a:pt x="1" y="2957"/>
                  </a:lnTo>
                  <a:lnTo>
                    <a:pt x="9275" y="12231"/>
                  </a:lnTo>
                  <a:lnTo>
                    <a:pt x="11022" y="9275"/>
                  </a:lnTo>
                  <a:lnTo>
                    <a:pt x="1613" y="1"/>
                  </a:lnTo>
                  <a:close/>
                </a:path>
              </a:pathLst>
            </a:custGeom>
            <a:solidFill>
              <a:srgbClr val="1DB5D6"/>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47" name="Shape 347"/>
            <p:cNvSpPr/>
            <p:nvPr/>
          </p:nvSpPr>
          <p:spPr>
            <a:xfrm>
              <a:off x="960550" y="1531900"/>
              <a:ext cx="275550" cy="305800"/>
            </a:xfrm>
            <a:custGeom>
              <a:pathLst>
                <a:path extrusionOk="0" h="12232" w="11022">
                  <a:moveTo>
                    <a:pt x="1748" y="0"/>
                  </a:moveTo>
                  <a:lnTo>
                    <a:pt x="1" y="2823"/>
                  </a:lnTo>
                  <a:lnTo>
                    <a:pt x="9409" y="12231"/>
                  </a:lnTo>
                  <a:lnTo>
                    <a:pt x="11022" y="9274"/>
                  </a:lnTo>
                  <a:lnTo>
                    <a:pt x="1748" y="0"/>
                  </a:lnTo>
                  <a:close/>
                </a:path>
              </a:pathLst>
            </a:custGeom>
            <a:solidFill>
              <a:srgbClr val="1EB4D7"/>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48" name="Shape 348"/>
            <p:cNvSpPr/>
            <p:nvPr/>
          </p:nvSpPr>
          <p:spPr>
            <a:xfrm>
              <a:off x="2818725" y="3386700"/>
              <a:ext cx="275575" cy="305800"/>
            </a:xfrm>
            <a:custGeom>
              <a:pathLst>
                <a:path extrusionOk="0" h="12232" w="11023">
                  <a:moveTo>
                    <a:pt x="1614" y="1"/>
                  </a:moveTo>
                  <a:lnTo>
                    <a:pt x="1" y="2957"/>
                  </a:lnTo>
                  <a:lnTo>
                    <a:pt x="9275" y="12231"/>
                  </a:lnTo>
                  <a:lnTo>
                    <a:pt x="11022" y="9275"/>
                  </a:lnTo>
                  <a:lnTo>
                    <a:pt x="1614" y="1"/>
                  </a:lnTo>
                  <a:close/>
                </a:path>
              </a:pathLst>
            </a:custGeom>
            <a:solidFill>
              <a:srgbClr val="1EB4D7"/>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49" name="Shape 349"/>
            <p:cNvSpPr/>
            <p:nvPr/>
          </p:nvSpPr>
          <p:spPr>
            <a:xfrm>
              <a:off x="997525" y="1468050"/>
              <a:ext cx="322600" cy="305800"/>
            </a:xfrm>
            <a:custGeom>
              <a:pathLst>
                <a:path extrusionOk="0" h="12232" w="12904">
                  <a:moveTo>
                    <a:pt x="1747" y="0"/>
                  </a:moveTo>
                  <a:lnTo>
                    <a:pt x="0" y="2957"/>
                  </a:lnTo>
                  <a:lnTo>
                    <a:pt x="9274" y="12231"/>
                  </a:lnTo>
                  <a:lnTo>
                    <a:pt x="9946" y="11291"/>
                  </a:lnTo>
                  <a:lnTo>
                    <a:pt x="12903" y="11291"/>
                  </a:lnTo>
                  <a:lnTo>
                    <a:pt x="1747" y="0"/>
                  </a:lnTo>
                  <a:close/>
                </a:path>
              </a:pathLst>
            </a:custGeom>
            <a:solidFill>
              <a:srgbClr val="1FB2D7"/>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50" name="Shape 350"/>
            <p:cNvSpPr/>
            <p:nvPr/>
          </p:nvSpPr>
          <p:spPr>
            <a:xfrm>
              <a:off x="2852325" y="3326225"/>
              <a:ext cx="275575" cy="305800"/>
            </a:xfrm>
            <a:custGeom>
              <a:pathLst>
                <a:path extrusionOk="0" h="12232" w="11023">
                  <a:moveTo>
                    <a:pt x="1748" y="0"/>
                  </a:moveTo>
                  <a:lnTo>
                    <a:pt x="1" y="2957"/>
                  </a:lnTo>
                  <a:lnTo>
                    <a:pt x="9409" y="12231"/>
                  </a:lnTo>
                  <a:lnTo>
                    <a:pt x="11022" y="9274"/>
                  </a:lnTo>
                  <a:lnTo>
                    <a:pt x="1748" y="0"/>
                  </a:lnTo>
                  <a:close/>
                </a:path>
              </a:pathLst>
            </a:custGeom>
            <a:solidFill>
              <a:srgbClr val="1FB2D7"/>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51" name="Shape 351"/>
            <p:cNvSpPr/>
            <p:nvPr/>
          </p:nvSpPr>
          <p:spPr>
            <a:xfrm>
              <a:off x="1034475" y="1431100"/>
              <a:ext cx="383075" cy="319225"/>
            </a:xfrm>
            <a:custGeom>
              <a:pathLst>
                <a:path extrusionOk="0" h="12769" w="15323">
                  <a:moveTo>
                    <a:pt x="1076" y="0"/>
                  </a:moveTo>
                  <a:lnTo>
                    <a:pt x="1" y="2016"/>
                  </a:lnTo>
                  <a:lnTo>
                    <a:pt x="10619" y="12769"/>
                  </a:lnTo>
                  <a:lnTo>
                    <a:pt x="15323" y="12769"/>
                  </a:lnTo>
                  <a:lnTo>
                    <a:pt x="2554" y="0"/>
                  </a:lnTo>
                  <a:close/>
                </a:path>
              </a:pathLst>
            </a:custGeom>
            <a:solidFill>
              <a:srgbClr val="20B0D8"/>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52" name="Shape 352"/>
            <p:cNvSpPr/>
            <p:nvPr/>
          </p:nvSpPr>
          <p:spPr>
            <a:xfrm>
              <a:off x="2889300" y="3262375"/>
              <a:ext cx="275550" cy="309150"/>
            </a:xfrm>
            <a:custGeom>
              <a:pathLst>
                <a:path extrusionOk="0" h="12366" w="11022">
                  <a:moveTo>
                    <a:pt x="1748" y="0"/>
                  </a:moveTo>
                  <a:lnTo>
                    <a:pt x="0" y="2957"/>
                  </a:lnTo>
                  <a:lnTo>
                    <a:pt x="9274" y="12366"/>
                  </a:lnTo>
                  <a:lnTo>
                    <a:pt x="11022" y="9409"/>
                  </a:lnTo>
                  <a:lnTo>
                    <a:pt x="1748" y="0"/>
                  </a:lnTo>
                  <a:close/>
                </a:path>
              </a:pathLst>
            </a:custGeom>
            <a:solidFill>
              <a:srgbClr val="20B0D8"/>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53" name="Shape 353"/>
            <p:cNvSpPr/>
            <p:nvPr/>
          </p:nvSpPr>
          <p:spPr>
            <a:xfrm>
              <a:off x="1078150" y="1431100"/>
              <a:ext cx="436850" cy="319225"/>
            </a:xfrm>
            <a:custGeom>
              <a:pathLst>
                <a:path extrusionOk="0" h="12769" w="17474">
                  <a:moveTo>
                    <a:pt x="1" y="0"/>
                  </a:moveTo>
                  <a:lnTo>
                    <a:pt x="12770" y="12769"/>
                  </a:lnTo>
                  <a:lnTo>
                    <a:pt x="17474" y="12769"/>
                  </a:lnTo>
                  <a:lnTo>
                    <a:pt x="4705" y="0"/>
                  </a:lnTo>
                  <a:close/>
                </a:path>
              </a:pathLst>
            </a:custGeom>
            <a:solidFill>
              <a:srgbClr val="21AED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54" name="Shape 354"/>
            <p:cNvSpPr/>
            <p:nvPr/>
          </p:nvSpPr>
          <p:spPr>
            <a:xfrm>
              <a:off x="2926250" y="3201900"/>
              <a:ext cx="272200" cy="305800"/>
            </a:xfrm>
            <a:custGeom>
              <a:pathLst>
                <a:path extrusionOk="0" h="12232" w="10888">
                  <a:moveTo>
                    <a:pt x="1614" y="0"/>
                  </a:moveTo>
                  <a:lnTo>
                    <a:pt x="1" y="2957"/>
                  </a:lnTo>
                  <a:lnTo>
                    <a:pt x="9275" y="12231"/>
                  </a:lnTo>
                  <a:lnTo>
                    <a:pt x="10888" y="9274"/>
                  </a:lnTo>
                  <a:lnTo>
                    <a:pt x="1614" y="0"/>
                  </a:lnTo>
                  <a:close/>
                </a:path>
              </a:pathLst>
            </a:custGeom>
            <a:solidFill>
              <a:srgbClr val="21AED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55" name="Shape 355"/>
            <p:cNvSpPr/>
            <p:nvPr/>
          </p:nvSpPr>
          <p:spPr>
            <a:xfrm>
              <a:off x="1175600" y="1431100"/>
              <a:ext cx="436850" cy="319225"/>
            </a:xfrm>
            <a:custGeom>
              <a:pathLst>
                <a:path extrusionOk="0" h="12769" w="17474">
                  <a:moveTo>
                    <a:pt x="1" y="0"/>
                  </a:moveTo>
                  <a:lnTo>
                    <a:pt x="12769" y="12769"/>
                  </a:lnTo>
                  <a:lnTo>
                    <a:pt x="17474" y="12769"/>
                  </a:lnTo>
                  <a:lnTo>
                    <a:pt x="4705" y="0"/>
                  </a:lnTo>
                  <a:close/>
                </a:path>
              </a:pathLst>
            </a:custGeom>
            <a:solidFill>
              <a:srgbClr val="22ADD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56" name="Shape 356"/>
            <p:cNvSpPr/>
            <p:nvPr/>
          </p:nvSpPr>
          <p:spPr>
            <a:xfrm>
              <a:off x="2959850" y="3141400"/>
              <a:ext cx="275575" cy="305800"/>
            </a:xfrm>
            <a:custGeom>
              <a:pathLst>
                <a:path extrusionOk="0" h="12232" w="11023">
                  <a:moveTo>
                    <a:pt x="1748" y="1"/>
                  </a:moveTo>
                  <a:lnTo>
                    <a:pt x="1" y="2958"/>
                  </a:lnTo>
                  <a:lnTo>
                    <a:pt x="9275" y="12232"/>
                  </a:lnTo>
                  <a:lnTo>
                    <a:pt x="11022" y="9275"/>
                  </a:lnTo>
                  <a:lnTo>
                    <a:pt x="1748" y="1"/>
                  </a:lnTo>
                  <a:close/>
                </a:path>
              </a:pathLst>
            </a:custGeom>
            <a:solidFill>
              <a:srgbClr val="22ADD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57" name="Shape 357"/>
            <p:cNvSpPr/>
            <p:nvPr/>
          </p:nvSpPr>
          <p:spPr>
            <a:xfrm>
              <a:off x="2996825" y="3077575"/>
              <a:ext cx="275550" cy="309150"/>
            </a:xfrm>
            <a:custGeom>
              <a:pathLst>
                <a:path extrusionOk="0" h="12366" w="11022">
                  <a:moveTo>
                    <a:pt x="1613" y="0"/>
                  </a:moveTo>
                  <a:lnTo>
                    <a:pt x="0" y="2957"/>
                  </a:lnTo>
                  <a:lnTo>
                    <a:pt x="9275" y="12366"/>
                  </a:lnTo>
                  <a:lnTo>
                    <a:pt x="11022" y="9409"/>
                  </a:lnTo>
                  <a:lnTo>
                    <a:pt x="1613" y="0"/>
                  </a:lnTo>
                  <a:close/>
                </a:path>
              </a:pathLst>
            </a:custGeom>
            <a:solidFill>
              <a:srgbClr val="23ABDA"/>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58" name="Shape 358"/>
            <p:cNvSpPr/>
            <p:nvPr/>
          </p:nvSpPr>
          <p:spPr>
            <a:xfrm>
              <a:off x="1273050" y="1431100"/>
              <a:ext cx="433500" cy="319225"/>
            </a:xfrm>
            <a:custGeom>
              <a:pathLst>
                <a:path extrusionOk="0" h="12769" w="17340">
                  <a:moveTo>
                    <a:pt x="0" y="0"/>
                  </a:moveTo>
                  <a:lnTo>
                    <a:pt x="12769" y="12769"/>
                  </a:lnTo>
                  <a:lnTo>
                    <a:pt x="17339" y="12769"/>
                  </a:lnTo>
                  <a:lnTo>
                    <a:pt x="4705" y="0"/>
                  </a:lnTo>
                  <a:close/>
                </a:path>
              </a:pathLst>
            </a:custGeom>
            <a:solidFill>
              <a:srgbClr val="23ABDA"/>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59" name="Shape 359"/>
            <p:cNvSpPr/>
            <p:nvPr/>
          </p:nvSpPr>
          <p:spPr>
            <a:xfrm>
              <a:off x="1370500" y="1431100"/>
              <a:ext cx="433475" cy="319225"/>
            </a:xfrm>
            <a:custGeom>
              <a:pathLst>
                <a:path extrusionOk="0" h="12769" w="17339">
                  <a:moveTo>
                    <a:pt x="0" y="0"/>
                  </a:moveTo>
                  <a:lnTo>
                    <a:pt x="12769" y="12769"/>
                  </a:lnTo>
                  <a:lnTo>
                    <a:pt x="17339" y="12769"/>
                  </a:lnTo>
                  <a:lnTo>
                    <a:pt x="4705" y="0"/>
                  </a:lnTo>
                  <a:close/>
                </a:path>
              </a:pathLst>
            </a:custGeom>
            <a:solidFill>
              <a:srgbClr val="25A9DA"/>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60" name="Shape 360"/>
            <p:cNvSpPr/>
            <p:nvPr/>
          </p:nvSpPr>
          <p:spPr>
            <a:xfrm>
              <a:off x="3030425" y="3017075"/>
              <a:ext cx="275550" cy="305800"/>
            </a:xfrm>
            <a:custGeom>
              <a:pathLst>
                <a:path extrusionOk="0" h="12232" w="11022">
                  <a:moveTo>
                    <a:pt x="1748" y="1"/>
                  </a:moveTo>
                  <a:lnTo>
                    <a:pt x="1" y="2958"/>
                  </a:lnTo>
                  <a:lnTo>
                    <a:pt x="9409" y="12232"/>
                  </a:lnTo>
                  <a:lnTo>
                    <a:pt x="11022" y="9275"/>
                  </a:lnTo>
                  <a:lnTo>
                    <a:pt x="1748" y="1"/>
                  </a:lnTo>
                  <a:close/>
                </a:path>
              </a:pathLst>
            </a:custGeom>
            <a:solidFill>
              <a:srgbClr val="25A9DA"/>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61" name="Shape 361"/>
            <p:cNvSpPr/>
            <p:nvPr/>
          </p:nvSpPr>
          <p:spPr>
            <a:xfrm>
              <a:off x="1467950" y="1431100"/>
              <a:ext cx="433475" cy="319225"/>
            </a:xfrm>
            <a:custGeom>
              <a:pathLst>
                <a:path extrusionOk="0" h="12769" w="17339">
                  <a:moveTo>
                    <a:pt x="0" y="0"/>
                  </a:moveTo>
                  <a:lnTo>
                    <a:pt x="12769" y="12769"/>
                  </a:lnTo>
                  <a:lnTo>
                    <a:pt x="17339" y="12769"/>
                  </a:lnTo>
                  <a:lnTo>
                    <a:pt x="4570" y="0"/>
                  </a:lnTo>
                  <a:close/>
                </a:path>
              </a:pathLst>
            </a:custGeom>
            <a:solidFill>
              <a:srgbClr val="26A8DB"/>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62" name="Shape 362"/>
            <p:cNvSpPr/>
            <p:nvPr/>
          </p:nvSpPr>
          <p:spPr>
            <a:xfrm>
              <a:off x="3067375" y="2956600"/>
              <a:ext cx="275575" cy="305800"/>
            </a:xfrm>
            <a:custGeom>
              <a:pathLst>
                <a:path extrusionOk="0" h="12232" w="11023">
                  <a:moveTo>
                    <a:pt x="1614" y="0"/>
                  </a:moveTo>
                  <a:lnTo>
                    <a:pt x="1" y="2957"/>
                  </a:lnTo>
                  <a:lnTo>
                    <a:pt x="9275" y="12231"/>
                  </a:lnTo>
                  <a:lnTo>
                    <a:pt x="11022" y="9275"/>
                  </a:lnTo>
                  <a:lnTo>
                    <a:pt x="1614" y="0"/>
                  </a:lnTo>
                  <a:close/>
                </a:path>
              </a:pathLst>
            </a:custGeom>
            <a:solidFill>
              <a:srgbClr val="26A8DB"/>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63" name="Shape 363"/>
            <p:cNvSpPr/>
            <p:nvPr/>
          </p:nvSpPr>
          <p:spPr>
            <a:xfrm>
              <a:off x="1565375" y="1431100"/>
              <a:ext cx="433500" cy="319225"/>
            </a:xfrm>
            <a:custGeom>
              <a:pathLst>
                <a:path extrusionOk="0" h="12769" w="17340">
                  <a:moveTo>
                    <a:pt x="1" y="0"/>
                  </a:moveTo>
                  <a:lnTo>
                    <a:pt x="12635" y="12769"/>
                  </a:lnTo>
                  <a:lnTo>
                    <a:pt x="17339" y="12769"/>
                  </a:lnTo>
                  <a:lnTo>
                    <a:pt x="4571" y="0"/>
                  </a:lnTo>
                  <a:close/>
                </a:path>
              </a:pathLst>
            </a:custGeom>
            <a:solidFill>
              <a:srgbClr val="27A6DC"/>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64" name="Shape 364"/>
            <p:cNvSpPr/>
            <p:nvPr/>
          </p:nvSpPr>
          <p:spPr>
            <a:xfrm>
              <a:off x="3101000" y="2896125"/>
              <a:ext cx="275550" cy="305800"/>
            </a:xfrm>
            <a:custGeom>
              <a:pathLst>
                <a:path extrusionOk="0" h="12232" w="11022">
                  <a:moveTo>
                    <a:pt x="1747" y="0"/>
                  </a:moveTo>
                  <a:lnTo>
                    <a:pt x="0" y="2823"/>
                  </a:lnTo>
                  <a:lnTo>
                    <a:pt x="9409" y="12231"/>
                  </a:lnTo>
                  <a:lnTo>
                    <a:pt x="11021" y="9274"/>
                  </a:lnTo>
                  <a:lnTo>
                    <a:pt x="1747" y="0"/>
                  </a:lnTo>
                  <a:close/>
                </a:path>
              </a:pathLst>
            </a:custGeom>
            <a:solidFill>
              <a:srgbClr val="27A6DC"/>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65" name="Shape 365"/>
            <p:cNvSpPr/>
            <p:nvPr/>
          </p:nvSpPr>
          <p:spPr>
            <a:xfrm>
              <a:off x="3137950" y="2802025"/>
              <a:ext cx="275550" cy="336050"/>
            </a:xfrm>
            <a:custGeom>
              <a:pathLst>
                <a:path extrusionOk="0" h="13442" w="11022">
                  <a:moveTo>
                    <a:pt x="404" y="1"/>
                  </a:moveTo>
                  <a:lnTo>
                    <a:pt x="1" y="404"/>
                  </a:lnTo>
                  <a:lnTo>
                    <a:pt x="1076" y="2286"/>
                  </a:lnTo>
                  <a:lnTo>
                    <a:pt x="1" y="4167"/>
                  </a:lnTo>
                  <a:lnTo>
                    <a:pt x="9275" y="13441"/>
                  </a:lnTo>
                  <a:lnTo>
                    <a:pt x="11022" y="10619"/>
                  </a:lnTo>
                  <a:lnTo>
                    <a:pt x="404" y="1"/>
                  </a:lnTo>
                  <a:close/>
                </a:path>
              </a:pathLst>
            </a:custGeom>
            <a:solidFill>
              <a:srgbClr val="28A4DC"/>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66" name="Shape 366"/>
            <p:cNvSpPr/>
            <p:nvPr/>
          </p:nvSpPr>
          <p:spPr>
            <a:xfrm>
              <a:off x="1662825" y="1431100"/>
              <a:ext cx="433500" cy="319225"/>
            </a:xfrm>
            <a:custGeom>
              <a:pathLst>
                <a:path extrusionOk="0" h="12769" w="17340">
                  <a:moveTo>
                    <a:pt x="1" y="0"/>
                  </a:moveTo>
                  <a:lnTo>
                    <a:pt x="12635" y="12769"/>
                  </a:lnTo>
                  <a:lnTo>
                    <a:pt x="17339" y="12769"/>
                  </a:lnTo>
                  <a:lnTo>
                    <a:pt x="4571" y="0"/>
                  </a:lnTo>
                  <a:close/>
                </a:path>
              </a:pathLst>
            </a:custGeom>
            <a:solidFill>
              <a:srgbClr val="28A4DC"/>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67" name="Shape 367"/>
            <p:cNvSpPr/>
            <p:nvPr/>
          </p:nvSpPr>
          <p:spPr>
            <a:xfrm>
              <a:off x="3006900" y="2573550"/>
              <a:ext cx="440200" cy="504050"/>
            </a:xfrm>
            <a:custGeom>
              <a:pathLst>
                <a:path extrusionOk="0" h="20162" w="17608">
                  <a:moveTo>
                    <a:pt x="404" y="0"/>
                  </a:moveTo>
                  <a:lnTo>
                    <a:pt x="1" y="269"/>
                  </a:lnTo>
                  <a:lnTo>
                    <a:pt x="5243" y="9543"/>
                  </a:lnTo>
                  <a:lnTo>
                    <a:pt x="15995" y="20161"/>
                  </a:lnTo>
                  <a:lnTo>
                    <a:pt x="17608" y="17204"/>
                  </a:lnTo>
                  <a:lnTo>
                    <a:pt x="404" y="0"/>
                  </a:lnTo>
                  <a:close/>
                </a:path>
              </a:pathLst>
            </a:custGeom>
            <a:solidFill>
              <a:srgbClr val="29A2DD"/>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68" name="Shape 368"/>
            <p:cNvSpPr/>
            <p:nvPr/>
          </p:nvSpPr>
          <p:spPr>
            <a:xfrm>
              <a:off x="1760275" y="1431100"/>
              <a:ext cx="433500" cy="319225"/>
            </a:xfrm>
            <a:custGeom>
              <a:pathLst>
                <a:path extrusionOk="0" h="12769" w="17340">
                  <a:moveTo>
                    <a:pt x="1" y="0"/>
                  </a:moveTo>
                  <a:lnTo>
                    <a:pt x="12635" y="12769"/>
                  </a:lnTo>
                  <a:lnTo>
                    <a:pt x="17339" y="12769"/>
                  </a:lnTo>
                  <a:lnTo>
                    <a:pt x="4570" y="0"/>
                  </a:lnTo>
                  <a:close/>
                </a:path>
              </a:pathLst>
            </a:custGeom>
            <a:solidFill>
              <a:srgbClr val="29A2DD"/>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69" name="Shape 369"/>
            <p:cNvSpPr/>
            <p:nvPr/>
          </p:nvSpPr>
          <p:spPr>
            <a:xfrm>
              <a:off x="1854350" y="1431100"/>
              <a:ext cx="436850" cy="319225"/>
            </a:xfrm>
            <a:custGeom>
              <a:pathLst>
                <a:path extrusionOk="0" h="12769" w="17474">
                  <a:moveTo>
                    <a:pt x="1" y="0"/>
                  </a:moveTo>
                  <a:lnTo>
                    <a:pt x="12770" y="12769"/>
                  </a:lnTo>
                  <a:lnTo>
                    <a:pt x="17474" y="12769"/>
                  </a:lnTo>
                  <a:lnTo>
                    <a:pt x="4705" y="0"/>
                  </a:lnTo>
                  <a:close/>
                </a:path>
              </a:pathLst>
            </a:custGeom>
            <a:solidFill>
              <a:srgbClr val="2AA1DD"/>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70" name="Shape 370"/>
            <p:cNvSpPr/>
            <p:nvPr/>
          </p:nvSpPr>
          <p:spPr>
            <a:xfrm>
              <a:off x="2872500" y="2345050"/>
              <a:ext cx="611575" cy="672050"/>
            </a:xfrm>
            <a:custGeom>
              <a:pathLst>
                <a:path extrusionOk="0" h="26882" w="24463">
                  <a:moveTo>
                    <a:pt x="538" y="1"/>
                  </a:moveTo>
                  <a:lnTo>
                    <a:pt x="0" y="269"/>
                  </a:lnTo>
                  <a:lnTo>
                    <a:pt x="5377" y="9409"/>
                  </a:lnTo>
                  <a:lnTo>
                    <a:pt x="22715" y="26882"/>
                  </a:lnTo>
                  <a:lnTo>
                    <a:pt x="24462" y="23925"/>
                  </a:lnTo>
                  <a:lnTo>
                    <a:pt x="538" y="1"/>
                  </a:lnTo>
                  <a:close/>
                </a:path>
              </a:pathLst>
            </a:custGeom>
            <a:solidFill>
              <a:srgbClr val="2AA1DD"/>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71" name="Shape 371"/>
            <p:cNvSpPr/>
            <p:nvPr/>
          </p:nvSpPr>
          <p:spPr>
            <a:xfrm>
              <a:off x="2741450" y="2113200"/>
              <a:ext cx="779575" cy="843425"/>
            </a:xfrm>
            <a:custGeom>
              <a:pathLst>
                <a:path extrusionOk="0" h="33737" w="31183">
                  <a:moveTo>
                    <a:pt x="404" y="0"/>
                  </a:moveTo>
                  <a:lnTo>
                    <a:pt x="0" y="404"/>
                  </a:lnTo>
                  <a:lnTo>
                    <a:pt x="5242" y="9543"/>
                  </a:lnTo>
                  <a:lnTo>
                    <a:pt x="29436" y="33736"/>
                  </a:lnTo>
                  <a:lnTo>
                    <a:pt x="31183" y="30780"/>
                  </a:lnTo>
                  <a:lnTo>
                    <a:pt x="404" y="0"/>
                  </a:lnTo>
                  <a:close/>
                </a:path>
              </a:pathLst>
            </a:custGeom>
            <a:solidFill>
              <a:srgbClr val="2B9FDE"/>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72" name="Shape 372"/>
            <p:cNvSpPr/>
            <p:nvPr/>
          </p:nvSpPr>
          <p:spPr>
            <a:xfrm>
              <a:off x="1951800" y="1431100"/>
              <a:ext cx="433500" cy="319225"/>
            </a:xfrm>
            <a:custGeom>
              <a:pathLst>
                <a:path extrusionOk="0" h="12769" w="17340">
                  <a:moveTo>
                    <a:pt x="1" y="0"/>
                  </a:moveTo>
                  <a:lnTo>
                    <a:pt x="12769" y="12769"/>
                  </a:lnTo>
                  <a:lnTo>
                    <a:pt x="17339" y="12769"/>
                  </a:lnTo>
                  <a:lnTo>
                    <a:pt x="4705" y="0"/>
                  </a:lnTo>
                  <a:close/>
                </a:path>
              </a:pathLst>
            </a:custGeom>
            <a:solidFill>
              <a:srgbClr val="2B9FDE"/>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73" name="Shape 373"/>
            <p:cNvSpPr/>
            <p:nvPr/>
          </p:nvSpPr>
          <p:spPr>
            <a:xfrm>
              <a:off x="2049250" y="1431100"/>
              <a:ext cx="433500" cy="319225"/>
            </a:xfrm>
            <a:custGeom>
              <a:pathLst>
                <a:path extrusionOk="0" h="12769" w="17340">
                  <a:moveTo>
                    <a:pt x="1" y="0"/>
                  </a:moveTo>
                  <a:lnTo>
                    <a:pt x="12769" y="12769"/>
                  </a:lnTo>
                  <a:lnTo>
                    <a:pt x="17339" y="12769"/>
                  </a:lnTo>
                  <a:lnTo>
                    <a:pt x="4705" y="0"/>
                  </a:lnTo>
                  <a:close/>
                </a:path>
              </a:pathLst>
            </a:custGeom>
            <a:solidFill>
              <a:srgbClr val="2C9DDE"/>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74" name="Shape 374"/>
            <p:cNvSpPr/>
            <p:nvPr/>
          </p:nvSpPr>
          <p:spPr>
            <a:xfrm>
              <a:off x="2610400" y="1884700"/>
              <a:ext cx="924075" cy="1008075"/>
            </a:xfrm>
            <a:custGeom>
              <a:pathLst>
                <a:path extrusionOk="0" h="40323" w="36963">
                  <a:moveTo>
                    <a:pt x="404" y="1"/>
                  </a:moveTo>
                  <a:lnTo>
                    <a:pt x="1" y="270"/>
                  </a:lnTo>
                  <a:lnTo>
                    <a:pt x="5242" y="9544"/>
                  </a:lnTo>
                  <a:lnTo>
                    <a:pt x="36022" y="40323"/>
                  </a:lnTo>
                  <a:lnTo>
                    <a:pt x="36963" y="38979"/>
                  </a:lnTo>
                  <a:lnTo>
                    <a:pt x="33737" y="33334"/>
                  </a:lnTo>
                  <a:lnTo>
                    <a:pt x="404" y="1"/>
                  </a:lnTo>
                  <a:close/>
                </a:path>
              </a:pathLst>
            </a:custGeom>
            <a:solidFill>
              <a:srgbClr val="2C9DDE"/>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75" name="Shape 375"/>
            <p:cNvSpPr/>
            <p:nvPr/>
          </p:nvSpPr>
          <p:spPr>
            <a:xfrm>
              <a:off x="2146700" y="1431100"/>
              <a:ext cx="1307125" cy="1297025"/>
            </a:xfrm>
            <a:custGeom>
              <a:pathLst>
                <a:path extrusionOk="0" h="51881" w="52285">
                  <a:moveTo>
                    <a:pt x="0" y="0"/>
                  </a:moveTo>
                  <a:lnTo>
                    <a:pt x="12769" y="12769"/>
                  </a:lnTo>
                  <a:lnTo>
                    <a:pt x="15188" y="12769"/>
                  </a:lnTo>
                  <a:lnTo>
                    <a:pt x="18549" y="18548"/>
                  </a:lnTo>
                  <a:lnTo>
                    <a:pt x="51882" y="51881"/>
                  </a:lnTo>
                  <a:lnTo>
                    <a:pt x="52285" y="51478"/>
                  </a:lnTo>
                  <a:lnTo>
                    <a:pt x="46909" y="42338"/>
                  </a:lnTo>
                  <a:lnTo>
                    <a:pt x="4570" y="0"/>
                  </a:lnTo>
                  <a:close/>
                </a:path>
              </a:pathLst>
            </a:custGeom>
            <a:solidFill>
              <a:srgbClr val="2D9CD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76" name="Shape 376"/>
            <p:cNvSpPr/>
            <p:nvPr/>
          </p:nvSpPr>
          <p:spPr>
            <a:xfrm>
              <a:off x="2244150" y="1431100"/>
              <a:ext cx="1075275" cy="1065175"/>
            </a:xfrm>
            <a:custGeom>
              <a:pathLst>
                <a:path extrusionOk="0" h="42607" w="43011">
                  <a:moveTo>
                    <a:pt x="0" y="0"/>
                  </a:moveTo>
                  <a:lnTo>
                    <a:pt x="42607" y="42607"/>
                  </a:lnTo>
                  <a:lnTo>
                    <a:pt x="43011" y="42338"/>
                  </a:lnTo>
                  <a:lnTo>
                    <a:pt x="37769" y="33064"/>
                  </a:lnTo>
                  <a:lnTo>
                    <a:pt x="4570" y="0"/>
                  </a:lnTo>
                  <a:close/>
                </a:path>
              </a:pathLst>
            </a:custGeom>
            <a:solidFill>
              <a:srgbClr val="2F9AE0"/>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77" name="Shape 377"/>
            <p:cNvSpPr/>
            <p:nvPr/>
          </p:nvSpPr>
          <p:spPr>
            <a:xfrm>
              <a:off x="2341575" y="1431100"/>
              <a:ext cx="846800" cy="836700"/>
            </a:xfrm>
            <a:custGeom>
              <a:pathLst>
                <a:path extrusionOk="0" h="33468" w="33872">
                  <a:moveTo>
                    <a:pt x="1" y="0"/>
                  </a:moveTo>
                  <a:lnTo>
                    <a:pt x="33468" y="33467"/>
                  </a:lnTo>
                  <a:lnTo>
                    <a:pt x="33872" y="33198"/>
                  </a:lnTo>
                  <a:lnTo>
                    <a:pt x="28495" y="23924"/>
                  </a:lnTo>
                  <a:lnTo>
                    <a:pt x="4571" y="0"/>
                  </a:lnTo>
                  <a:close/>
                </a:path>
              </a:pathLst>
            </a:custGeom>
            <a:solidFill>
              <a:srgbClr val="3098E0"/>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78" name="Shape 378"/>
            <p:cNvSpPr/>
            <p:nvPr/>
          </p:nvSpPr>
          <p:spPr>
            <a:xfrm>
              <a:off x="2439025" y="1431100"/>
              <a:ext cx="618300" cy="608200"/>
            </a:xfrm>
            <a:custGeom>
              <a:pathLst>
                <a:path extrusionOk="0" h="24328" w="24732">
                  <a:moveTo>
                    <a:pt x="1" y="0"/>
                  </a:moveTo>
                  <a:lnTo>
                    <a:pt x="24194" y="24328"/>
                  </a:lnTo>
                  <a:lnTo>
                    <a:pt x="24732" y="23924"/>
                  </a:lnTo>
                  <a:lnTo>
                    <a:pt x="19355" y="14785"/>
                  </a:lnTo>
                  <a:lnTo>
                    <a:pt x="4571" y="0"/>
                  </a:lnTo>
                  <a:close/>
                </a:path>
              </a:pathLst>
            </a:custGeom>
            <a:solidFill>
              <a:srgbClr val="3196E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79" name="Shape 379"/>
            <p:cNvSpPr/>
            <p:nvPr/>
          </p:nvSpPr>
          <p:spPr>
            <a:xfrm>
              <a:off x="2533125" y="1431100"/>
              <a:ext cx="389800" cy="376350"/>
            </a:xfrm>
            <a:custGeom>
              <a:pathLst>
                <a:path extrusionOk="0" h="15054" w="15592">
                  <a:moveTo>
                    <a:pt x="0" y="0"/>
                  </a:moveTo>
                  <a:lnTo>
                    <a:pt x="15188" y="15054"/>
                  </a:lnTo>
                  <a:lnTo>
                    <a:pt x="15591" y="14785"/>
                  </a:lnTo>
                  <a:lnTo>
                    <a:pt x="10350" y="5645"/>
                  </a:lnTo>
                  <a:lnTo>
                    <a:pt x="4704" y="0"/>
                  </a:lnTo>
                  <a:close/>
                </a:path>
              </a:pathLst>
            </a:custGeom>
            <a:solidFill>
              <a:srgbClr val="3295E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80" name="Shape 380"/>
            <p:cNvSpPr/>
            <p:nvPr/>
          </p:nvSpPr>
          <p:spPr>
            <a:xfrm>
              <a:off x="2630575" y="1431100"/>
              <a:ext cx="161300" cy="147850"/>
            </a:xfrm>
            <a:custGeom>
              <a:pathLst>
                <a:path extrusionOk="0" h="5914" w="6452">
                  <a:moveTo>
                    <a:pt x="0" y="0"/>
                  </a:moveTo>
                  <a:lnTo>
                    <a:pt x="6048" y="5914"/>
                  </a:lnTo>
                  <a:lnTo>
                    <a:pt x="6452" y="5645"/>
                  </a:lnTo>
                  <a:lnTo>
                    <a:pt x="3226" y="0"/>
                  </a:lnTo>
                  <a:close/>
                </a:path>
              </a:pathLst>
            </a:custGeom>
            <a:solidFill>
              <a:srgbClr val="3393E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381" name="Shape 381"/>
          <p:cNvSpPr/>
          <p:nvPr/>
        </p:nvSpPr>
        <p:spPr>
          <a:xfrm flipH="1" rot="10800000">
            <a:off x="733424" y="3936025"/>
            <a:ext cx="819900" cy="710100"/>
          </a:xfrm>
          <a:prstGeom prst="hexagon">
            <a:avLst>
              <a:gd fmla="val 28678" name="adj"/>
              <a:gd fmla="val 115470" name="vf"/>
            </a:avLst>
          </a:prstGeom>
          <a:noFill/>
          <a:ln cap="flat" cmpd="sng" w="9525">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82" name="Shape 382"/>
          <p:cNvSpPr/>
          <p:nvPr/>
        </p:nvSpPr>
        <p:spPr>
          <a:xfrm flipH="1" rot="10800000">
            <a:off x="738525" y="100850"/>
            <a:ext cx="428700" cy="371100"/>
          </a:xfrm>
          <a:prstGeom prst="hexagon">
            <a:avLst>
              <a:gd fmla="val 28678" name="adj"/>
              <a:gd fmla="val 115470" name="vf"/>
            </a:avLst>
          </a:prstGeom>
          <a:solidFill>
            <a:srgbClr val="3292E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83" name="Shape 383"/>
          <p:cNvSpPr/>
          <p:nvPr/>
        </p:nvSpPr>
        <p:spPr>
          <a:xfrm flipH="1" rot="10800000">
            <a:off x="-291325" y="4148475"/>
            <a:ext cx="1182300" cy="1023600"/>
          </a:xfrm>
          <a:prstGeom prst="hexagon">
            <a:avLst>
              <a:gd fmla="val 28678" name="adj"/>
              <a:gd fmla="val 115470" name="vf"/>
            </a:avLst>
          </a:pr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84" name="Shape 384"/>
          <p:cNvSpPr/>
          <p:nvPr/>
        </p:nvSpPr>
        <p:spPr>
          <a:xfrm flipH="1" rot="10800000">
            <a:off x="420725" y="-65225"/>
            <a:ext cx="358800" cy="310500"/>
          </a:xfrm>
          <a:prstGeom prst="hexagon">
            <a:avLst>
              <a:gd fmla="val 28678" name="adj"/>
              <a:gd fmla="val 115470" name="vf"/>
            </a:avLst>
          </a:prstGeom>
          <a:noFill/>
          <a:ln cap="flat" cmpd="sng" w="19050">
            <a:solidFill>
              <a:srgbClr val="00E1C6"/>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85" name="Shape 385"/>
          <p:cNvSpPr/>
          <p:nvPr/>
        </p:nvSpPr>
        <p:spPr>
          <a:xfrm>
            <a:off x="1019338" y="4167058"/>
            <a:ext cx="248073" cy="248058"/>
          </a:xfrm>
          <a:custGeom>
            <a:pathLst>
              <a:path extrusionOk="0" h="16999" w="1700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close/>
              </a:path>
            </a:pathLst>
          </a:cu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386" name="Shape 386"/>
          <p:cNvGrpSpPr/>
          <p:nvPr/>
        </p:nvGrpSpPr>
        <p:grpSpPr>
          <a:xfrm>
            <a:off x="-50285" y="1452794"/>
            <a:ext cx="624844" cy="599376"/>
            <a:chOff x="5241175" y="4959100"/>
            <a:chExt cx="539775" cy="517775"/>
          </a:xfrm>
        </p:grpSpPr>
        <p:sp>
          <p:nvSpPr>
            <p:cNvPr id="387" name="Shape 387"/>
            <p:cNvSpPr/>
            <p:nvPr/>
          </p:nvSpPr>
          <p:spPr>
            <a:xfrm>
              <a:off x="5575150" y="4959100"/>
              <a:ext cx="161225" cy="178300"/>
            </a:xfrm>
            <a:custGeom>
              <a:pathLst>
                <a:path extrusionOk="0" h="7132" w="6449">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88" name="Shape 388"/>
            <p:cNvSpPr/>
            <p:nvPr/>
          </p:nvSpPr>
          <p:spPr>
            <a:xfrm>
              <a:off x="5330925" y="4985350"/>
              <a:ext cx="128250" cy="148400"/>
            </a:xfrm>
            <a:custGeom>
              <a:pathLst>
                <a:path extrusionOk="0" h="5936" w="513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close/>
                </a:path>
              </a:pathLst>
            </a:cu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89" name="Shape 389"/>
            <p:cNvSpPr/>
            <p:nvPr/>
          </p:nvSpPr>
          <p:spPr>
            <a:xfrm>
              <a:off x="5241175" y="5241175"/>
              <a:ext cx="180125" cy="109325"/>
            </a:xfrm>
            <a:custGeom>
              <a:pathLst>
                <a:path extrusionOk="0" h="4373" w="7205">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90" name="Shape 390"/>
            <p:cNvSpPr/>
            <p:nvPr/>
          </p:nvSpPr>
          <p:spPr>
            <a:xfrm>
              <a:off x="5461575" y="5316900"/>
              <a:ext cx="89175" cy="159975"/>
            </a:xfrm>
            <a:custGeom>
              <a:pathLst>
                <a:path extrusionOk="0" h="6399" w="3567">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419" y="25"/>
                  </a:lnTo>
                  <a:lnTo>
                    <a:pt x="2126" y="49"/>
                  </a:lnTo>
                  <a:lnTo>
                    <a:pt x="1808" y="25"/>
                  </a:lnTo>
                  <a:lnTo>
                    <a:pt x="1491" y="0"/>
                  </a:lnTo>
                  <a:close/>
                </a:path>
              </a:pathLst>
            </a:cu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91" name="Shape 391"/>
            <p:cNvSpPr/>
            <p:nvPr/>
          </p:nvSpPr>
          <p:spPr>
            <a:xfrm>
              <a:off x="5619100" y="5194175"/>
              <a:ext cx="161850" cy="89775"/>
            </a:xfrm>
            <a:custGeom>
              <a:pathLst>
                <a:path extrusionOk="0" h="3591" w="6474">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92" name="Shape 392"/>
            <p:cNvSpPr/>
            <p:nvPr/>
          </p:nvSpPr>
          <p:spPr>
            <a:xfrm>
              <a:off x="5420075" y="5116000"/>
              <a:ext cx="189300" cy="189925"/>
            </a:xfrm>
            <a:custGeom>
              <a:pathLst>
                <a:path extrusionOk="0" h="7597" w="7572">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393" name="Shape 393"/>
          <p:cNvSpPr/>
          <p:nvPr/>
        </p:nvSpPr>
        <p:spPr>
          <a:xfrm>
            <a:off x="47199" y="4430470"/>
            <a:ext cx="505231" cy="459562"/>
          </a:xfrm>
          <a:custGeom>
            <a:pathLst>
              <a:path extrusionOk="0" h="14752" w="16218">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rgbClr val="3292E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94" name="Shape 394"/>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
  <p:cSld name="TITLE_1_1">
    <p:spTree>
      <p:nvGrpSpPr>
        <p:cNvPr id="395" name="Shape 395"/>
        <p:cNvGrpSpPr/>
        <p:nvPr/>
      </p:nvGrpSpPr>
      <p:grpSpPr>
        <a:xfrm>
          <a:off x="0" y="0"/>
          <a:ext cx="0" cy="0"/>
          <a:chOff x="0" y="0"/>
          <a:chExt cx="0" cy="0"/>
        </a:xfrm>
      </p:grpSpPr>
      <p:sp>
        <p:nvSpPr>
          <p:cNvPr id="396" name="Shape 396"/>
          <p:cNvSpPr txBox="1"/>
          <p:nvPr>
            <p:ph idx="1" type="body"/>
          </p:nvPr>
        </p:nvSpPr>
        <p:spPr>
          <a:xfrm>
            <a:off x="2051200" y="2085600"/>
            <a:ext cx="6282300" cy="819900"/>
          </a:xfrm>
          <a:prstGeom prst="rect">
            <a:avLst/>
          </a:prstGeom>
        </p:spPr>
        <p:txBody>
          <a:bodyPr anchorCtr="0" anchor="ctr" bIns="91425" lIns="91425" spcFirstLastPara="1" rIns="91425" wrap="square" tIns="91425"/>
          <a:lstStyle>
            <a:lvl1pPr indent="-381000" lvl="0" marL="457200" rtl="0">
              <a:spcBef>
                <a:spcPts val="600"/>
              </a:spcBef>
              <a:spcAft>
                <a:spcPts val="0"/>
              </a:spcAft>
              <a:buSzPts val="2400"/>
              <a:buFont typeface="Nixie One"/>
              <a:buChar char="◇"/>
              <a:defRPr sz="2400">
                <a:latin typeface="Nixie One"/>
                <a:ea typeface="Nixie One"/>
                <a:cs typeface="Nixie One"/>
                <a:sym typeface="Nixie One"/>
              </a:defRPr>
            </a:lvl1pPr>
            <a:lvl2pPr indent="-381000" lvl="1" marL="914400" rtl="0">
              <a:spcBef>
                <a:spcPts val="0"/>
              </a:spcBef>
              <a:spcAft>
                <a:spcPts val="0"/>
              </a:spcAft>
              <a:buSzPts val="2400"/>
              <a:buFont typeface="Nixie One"/>
              <a:buChar char="￭"/>
              <a:defRPr sz="2400">
                <a:latin typeface="Nixie One"/>
                <a:ea typeface="Nixie One"/>
                <a:cs typeface="Nixie One"/>
                <a:sym typeface="Nixie One"/>
              </a:defRPr>
            </a:lvl2pPr>
            <a:lvl3pPr indent="-381000" lvl="2" marL="1371600" rtl="0">
              <a:spcBef>
                <a:spcPts val="0"/>
              </a:spcBef>
              <a:spcAft>
                <a:spcPts val="0"/>
              </a:spcAft>
              <a:buSzPts val="2400"/>
              <a:buFont typeface="Nixie One"/>
              <a:buChar char="￮"/>
              <a:defRPr sz="2400">
                <a:latin typeface="Nixie One"/>
                <a:ea typeface="Nixie One"/>
                <a:cs typeface="Nixie One"/>
                <a:sym typeface="Nixie One"/>
              </a:defRPr>
            </a:lvl3pPr>
            <a:lvl4pPr indent="-381000" lvl="3" marL="1828800" rtl="0">
              <a:spcBef>
                <a:spcPts val="0"/>
              </a:spcBef>
              <a:spcAft>
                <a:spcPts val="0"/>
              </a:spcAft>
              <a:buSzPts val="2400"/>
              <a:buFont typeface="Nixie One"/>
              <a:buChar char="●"/>
              <a:defRPr sz="2400">
                <a:latin typeface="Nixie One"/>
                <a:ea typeface="Nixie One"/>
                <a:cs typeface="Nixie One"/>
                <a:sym typeface="Nixie One"/>
              </a:defRPr>
            </a:lvl4pPr>
            <a:lvl5pPr indent="-381000" lvl="4" marL="2286000" rtl="0">
              <a:spcBef>
                <a:spcPts val="0"/>
              </a:spcBef>
              <a:spcAft>
                <a:spcPts val="0"/>
              </a:spcAft>
              <a:buSzPts val="2400"/>
              <a:buFont typeface="Nixie One"/>
              <a:buChar char="○"/>
              <a:defRPr sz="2400">
                <a:latin typeface="Nixie One"/>
                <a:ea typeface="Nixie One"/>
                <a:cs typeface="Nixie One"/>
                <a:sym typeface="Nixie One"/>
              </a:defRPr>
            </a:lvl5pPr>
            <a:lvl6pPr indent="-381000" lvl="5" marL="2743200" rtl="0">
              <a:spcBef>
                <a:spcPts val="0"/>
              </a:spcBef>
              <a:spcAft>
                <a:spcPts val="0"/>
              </a:spcAft>
              <a:buSzPts val="2400"/>
              <a:buFont typeface="Nixie One"/>
              <a:buChar char="■"/>
              <a:defRPr sz="2400">
                <a:latin typeface="Nixie One"/>
                <a:ea typeface="Nixie One"/>
                <a:cs typeface="Nixie One"/>
                <a:sym typeface="Nixie One"/>
              </a:defRPr>
            </a:lvl6pPr>
            <a:lvl7pPr indent="-381000" lvl="6" marL="3200400" rtl="0">
              <a:spcBef>
                <a:spcPts val="0"/>
              </a:spcBef>
              <a:spcAft>
                <a:spcPts val="0"/>
              </a:spcAft>
              <a:buSzPts val="2400"/>
              <a:buFont typeface="Nixie One"/>
              <a:buChar char="●"/>
              <a:defRPr sz="2400">
                <a:latin typeface="Nixie One"/>
                <a:ea typeface="Nixie One"/>
                <a:cs typeface="Nixie One"/>
                <a:sym typeface="Nixie One"/>
              </a:defRPr>
            </a:lvl7pPr>
            <a:lvl8pPr indent="-381000" lvl="7" marL="3657600" rtl="0">
              <a:spcBef>
                <a:spcPts val="0"/>
              </a:spcBef>
              <a:spcAft>
                <a:spcPts val="0"/>
              </a:spcAft>
              <a:buSzPts val="2400"/>
              <a:buFont typeface="Nixie One"/>
              <a:buChar char="○"/>
              <a:defRPr sz="2400">
                <a:latin typeface="Nixie One"/>
                <a:ea typeface="Nixie One"/>
                <a:cs typeface="Nixie One"/>
                <a:sym typeface="Nixie One"/>
              </a:defRPr>
            </a:lvl8pPr>
            <a:lvl9pPr indent="-381000" lvl="8" marL="4114800" rtl="0">
              <a:spcBef>
                <a:spcPts val="0"/>
              </a:spcBef>
              <a:spcAft>
                <a:spcPts val="0"/>
              </a:spcAft>
              <a:buSzPts val="2400"/>
              <a:buFont typeface="Nixie One"/>
              <a:buChar char="■"/>
              <a:defRPr sz="2400">
                <a:latin typeface="Nixie One"/>
                <a:ea typeface="Nixie One"/>
                <a:cs typeface="Nixie One"/>
                <a:sym typeface="Nixie One"/>
              </a:defRPr>
            </a:lvl9pPr>
          </a:lstStyle>
          <a:p/>
        </p:txBody>
      </p:sp>
      <p:grpSp>
        <p:nvGrpSpPr>
          <p:cNvPr id="397" name="Shape 397"/>
          <p:cNvGrpSpPr/>
          <p:nvPr/>
        </p:nvGrpSpPr>
        <p:grpSpPr>
          <a:xfrm flipH="1" rot="10800000">
            <a:off x="411207" y="1998368"/>
            <a:ext cx="1322798" cy="1145960"/>
            <a:chOff x="4088875" y="1431100"/>
            <a:chExt cx="3293000" cy="2852775"/>
          </a:xfrm>
        </p:grpSpPr>
        <p:sp>
          <p:nvSpPr>
            <p:cNvPr id="398" name="Shape 398"/>
            <p:cNvSpPr/>
            <p:nvPr/>
          </p:nvSpPr>
          <p:spPr>
            <a:xfrm>
              <a:off x="4831475" y="4136025"/>
              <a:ext cx="157950" cy="147850"/>
            </a:xfrm>
            <a:custGeom>
              <a:pathLst>
                <a:path extrusionOk="0" h="5914" w="6318">
                  <a:moveTo>
                    <a:pt x="404" y="0"/>
                  </a:moveTo>
                  <a:lnTo>
                    <a:pt x="1" y="269"/>
                  </a:lnTo>
                  <a:lnTo>
                    <a:pt x="3227" y="5914"/>
                  </a:lnTo>
                  <a:lnTo>
                    <a:pt x="6318" y="5914"/>
                  </a:lnTo>
                  <a:lnTo>
                    <a:pt x="404" y="0"/>
                  </a:lnTo>
                  <a:close/>
                </a:path>
              </a:pathLst>
            </a:custGeom>
            <a:solidFill>
              <a:srgbClr val="00E2C7"/>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99" name="Shape 399"/>
            <p:cNvSpPr/>
            <p:nvPr/>
          </p:nvSpPr>
          <p:spPr>
            <a:xfrm>
              <a:off x="4697075" y="3907525"/>
              <a:ext cx="389800" cy="376350"/>
            </a:xfrm>
            <a:custGeom>
              <a:pathLst>
                <a:path extrusionOk="0" h="15054" w="15592">
                  <a:moveTo>
                    <a:pt x="538" y="0"/>
                  </a:moveTo>
                  <a:lnTo>
                    <a:pt x="1" y="269"/>
                  </a:lnTo>
                  <a:lnTo>
                    <a:pt x="5377" y="9543"/>
                  </a:lnTo>
                  <a:lnTo>
                    <a:pt x="11022" y="15054"/>
                  </a:lnTo>
                  <a:lnTo>
                    <a:pt x="15592" y="15054"/>
                  </a:lnTo>
                  <a:lnTo>
                    <a:pt x="538" y="0"/>
                  </a:lnTo>
                  <a:close/>
                </a:path>
              </a:pathLst>
            </a:custGeom>
            <a:solidFill>
              <a:srgbClr val="01E0C8"/>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00" name="Shape 400"/>
            <p:cNvSpPr/>
            <p:nvPr/>
          </p:nvSpPr>
          <p:spPr>
            <a:xfrm>
              <a:off x="4566025" y="3675675"/>
              <a:ext cx="618300" cy="608200"/>
            </a:xfrm>
            <a:custGeom>
              <a:pathLst>
                <a:path extrusionOk="0" h="24328" w="24732">
                  <a:moveTo>
                    <a:pt x="404" y="0"/>
                  </a:moveTo>
                  <a:lnTo>
                    <a:pt x="1" y="404"/>
                  </a:lnTo>
                  <a:lnTo>
                    <a:pt x="5377" y="9543"/>
                  </a:lnTo>
                  <a:lnTo>
                    <a:pt x="20027" y="24328"/>
                  </a:lnTo>
                  <a:lnTo>
                    <a:pt x="24732" y="24328"/>
                  </a:lnTo>
                  <a:lnTo>
                    <a:pt x="404" y="0"/>
                  </a:lnTo>
                  <a:close/>
                </a:path>
              </a:pathLst>
            </a:custGeom>
            <a:solidFill>
              <a:srgbClr val="02DFC8"/>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01" name="Shape 401"/>
            <p:cNvSpPr/>
            <p:nvPr/>
          </p:nvSpPr>
          <p:spPr>
            <a:xfrm>
              <a:off x="4434975" y="3447175"/>
              <a:ext cx="846800" cy="836700"/>
            </a:xfrm>
            <a:custGeom>
              <a:pathLst>
                <a:path extrusionOk="0" h="33468" w="33872">
                  <a:moveTo>
                    <a:pt x="404" y="1"/>
                  </a:moveTo>
                  <a:lnTo>
                    <a:pt x="1" y="270"/>
                  </a:lnTo>
                  <a:lnTo>
                    <a:pt x="5243" y="9544"/>
                  </a:lnTo>
                  <a:lnTo>
                    <a:pt x="29167" y="33468"/>
                  </a:lnTo>
                  <a:lnTo>
                    <a:pt x="33871" y="33468"/>
                  </a:lnTo>
                  <a:lnTo>
                    <a:pt x="404" y="1"/>
                  </a:lnTo>
                  <a:close/>
                </a:path>
              </a:pathLst>
            </a:custGeom>
            <a:solidFill>
              <a:srgbClr val="03DDC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02" name="Shape 402"/>
            <p:cNvSpPr/>
            <p:nvPr/>
          </p:nvSpPr>
          <p:spPr>
            <a:xfrm>
              <a:off x="4300575" y="3218700"/>
              <a:ext cx="1078650" cy="1065175"/>
            </a:xfrm>
            <a:custGeom>
              <a:pathLst>
                <a:path extrusionOk="0" h="42607" w="43146">
                  <a:moveTo>
                    <a:pt x="404" y="0"/>
                  </a:moveTo>
                  <a:lnTo>
                    <a:pt x="0" y="269"/>
                  </a:lnTo>
                  <a:lnTo>
                    <a:pt x="5377" y="9543"/>
                  </a:lnTo>
                  <a:lnTo>
                    <a:pt x="38441" y="42607"/>
                  </a:lnTo>
                  <a:lnTo>
                    <a:pt x="43145" y="42607"/>
                  </a:lnTo>
                  <a:lnTo>
                    <a:pt x="404" y="0"/>
                  </a:lnTo>
                  <a:close/>
                </a:path>
              </a:pathLst>
            </a:custGeom>
            <a:solidFill>
              <a:srgbClr val="04DBC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03" name="Shape 403"/>
            <p:cNvSpPr/>
            <p:nvPr/>
          </p:nvSpPr>
          <p:spPr>
            <a:xfrm>
              <a:off x="4169525" y="2990200"/>
              <a:ext cx="1307150" cy="1293675"/>
            </a:xfrm>
            <a:custGeom>
              <a:pathLst>
                <a:path extrusionOk="0" h="51747" w="52286">
                  <a:moveTo>
                    <a:pt x="404" y="1"/>
                  </a:moveTo>
                  <a:lnTo>
                    <a:pt x="1" y="269"/>
                  </a:lnTo>
                  <a:lnTo>
                    <a:pt x="5242" y="9409"/>
                  </a:lnTo>
                  <a:lnTo>
                    <a:pt x="47581" y="51747"/>
                  </a:lnTo>
                  <a:lnTo>
                    <a:pt x="52285" y="51747"/>
                  </a:lnTo>
                  <a:lnTo>
                    <a:pt x="404" y="1"/>
                  </a:lnTo>
                  <a:close/>
                </a:path>
              </a:pathLst>
            </a:custGeom>
            <a:solidFill>
              <a:srgbClr val="06D9CA"/>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04" name="Shape 404"/>
            <p:cNvSpPr/>
            <p:nvPr/>
          </p:nvSpPr>
          <p:spPr>
            <a:xfrm>
              <a:off x="4088875" y="2822200"/>
              <a:ext cx="1481875" cy="1461675"/>
            </a:xfrm>
            <a:custGeom>
              <a:pathLst>
                <a:path extrusionOk="0" h="58467" w="59275">
                  <a:moveTo>
                    <a:pt x="807" y="0"/>
                  </a:moveTo>
                  <a:lnTo>
                    <a:pt x="1" y="1479"/>
                  </a:lnTo>
                  <a:lnTo>
                    <a:pt x="3227" y="6989"/>
                  </a:lnTo>
                  <a:lnTo>
                    <a:pt x="54705" y="58467"/>
                  </a:lnTo>
                  <a:lnTo>
                    <a:pt x="59274" y="58467"/>
                  </a:lnTo>
                  <a:lnTo>
                    <a:pt x="807" y="0"/>
                  </a:lnTo>
                  <a:close/>
                </a:path>
              </a:pathLst>
            </a:custGeom>
            <a:solidFill>
              <a:srgbClr val="07D8CB"/>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05" name="Shape 405"/>
            <p:cNvSpPr/>
            <p:nvPr/>
          </p:nvSpPr>
          <p:spPr>
            <a:xfrm>
              <a:off x="4102325" y="2761700"/>
              <a:ext cx="1565875" cy="1522175"/>
            </a:xfrm>
            <a:custGeom>
              <a:pathLst>
                <a:path extrusionOk="0" h="60887" w="62635">
                  <a:moveTo>
                    <a:pt x="1748" y="1"/>
                  </a:moveTo>
                  <a:lnTo>
                    <a:pt x="0" y="2823"/>
                  </a:lnTo>
                  <a:lnTo>
                    <a:pt x="58064" y="60887"/>
                  </a:lnTo>
                  <a:lnTo>
                    <a:pt x="62634" y="60887"/>
                  </a:lnTo>
                  <a:lnTo>
                    <a:pt x="1748" y="1"/>
                  </a:lnTo>
                  <a:close/>
                </a:path>
              </a:pathLst>
            </a:custGeom>
            <a:solidFill>
              <a:srgbClr val="08D6CB"/>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06" name="Shape 406"/>
            <p:cNvSpPr/>
            <p:nvPr/>
          </p:nvSpPr>
          <p:spPr>
            <a:xfrm>
              <a:off x="4139275" y="2697875"/>
              <a:ext cx="1626375" cy="1586000"/>
            </a:xfrm>
            <a:custGeom>
              <a:pathLst>
                <a:path extrusionOk="0" h="63440" w="65055">
                  <a:moveTo>
                    <a:pt x="1614" y="0"/>
                  </a:moveTo>
                  <a:lnTo>
                    <a:pt x="1" y="2957"/>
                  </a:lnTo>
                  <a:lnTo>
                    <a:pt x="60484" y="63440"/>
                  </a:lnTo>
                  <a:lnTo>
                    <a:pt x="65054" y="63440"/>
                  </a:lnTo>
                  <a:lnTo>
                    <a:pt x="1614" y="0"/>
                  </a:lnTo>
                  <a:close/>
                </a:path>
              </a:pathLst>
            </a:custGeom>
            <a:solidFill>
              <a:srgbClr val="09D4CC"/>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07" name="Shape 407"/>
            <p:cNvSpPr/>
            <p:nvPr/>
          </p:nvSpPr>
          <p:spPr>
            <a:xfrm>
              <a:off x="4172900" y="2637375"/>
              <a:ext cx="1690175" cy="1646500"/>
            </a:xfrm>
            <a:custGeom>
              <a:pathLst>
                <a:path extrusionOk="0" h="65860" w="67607">
                  <a:moveTo>
                    <a:pt x="1747" y="1"/>
                  </a:moveTo>
                  <a:lnTo>
                    <a:pt x="0" y="2958"/>
                  </a:lnTo>
                  <a:lnTo>
                    <a:pt x="62903" y="65860"/>
                  </a:lnTo>
                  <a:lnTo>
                    <a:pt x="67607" y="65860"/>
                  </a:lnTo>
                  <a:lnTo>
                    <a:pt x="1747" y="1"/>
                  </a:lnTo>
                  <a:close/>
                </a:path>
              </a:pathLst>
            </a:custGeom>
            <a:solidFill>
              <a:srgbClr val="0AD3CC"/>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08" name="Shape 408"/>
            <p:cNvSpPr/>
            <p:nvPr/>
          </p:nvSpPr>
          <p:spPr>
            <a:xfrm>
              <a:off x="4209850" y="2576900"/>
              <a:ext cx="1750675" cy="1706975"/>
            </a:xfrm>
            <a:custGeom>
              <a:pathLst>
                <a:path extrusionOk="0" h="68279" w="70027">
                  <a:moveTo>
                    <a:pt x="1613" y="1"/>
                  </a:moveTo>
                  <a:lnTo>
                    <a:pt x="0" y="2823"/>
                  </a:lnTo>
                  <a:lnTo>
                    <a:pt x="65322" y="68279"/>
                  </a:lnTo>
                  <a:lnTo>
                    <a:pt x="70027" y="68279"/>
                  </a:lnTo>
                  <a:lnTo>
                    <a:pt x="1613" y="1"/>
                  </a:lnTo>
                  <a:close/>
                </a:path>
              </a:pathLst>
            </a:custGeom>
            <a:solidFill>
              <a:srgbClr val="0BD1CD"/>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09" name="Shape 409"/>
            <p:cNvSpPr/>
            <p:nvPr/>
          </p:nvSpPr>
          <p:spPr>
            <a:xfrm>
              <a:off x="4243450" y="2513050"/>
              <a:ext cx="1814525" cy="1770825"/>
            </a:xfrm>
            <a:custGeom>
              <a:pathLst>
                <a:path extrusionOk="0" h="70833" w="72581">
                  <a:moveTo>
                    <a:pt x="1748" y="1"/>
                  </a:moveTo>
                  <a:lnTo>
                    <a:pt x="1" y="2958"/>
                  </a:lnTo>
                  <a:lnTo>
                    <a:pt x="67876" y="70833"/>
                  </a:lnTo>
                  <a:lnTo>
                    <a:pt x="72581" y="70833"/>
                  </a:lnTo>
                  <a:lnTo>
                    <a:pt x="1748" y="1"/>
                  </a:lnTo>
                  <a:close/>
                </a:path>
              </a:pathLst>
            </a:custGeom>
            <a:solidFill>
              <a:srgbClr val="0CCFCD"/>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10" name="Shape 410"/>
            <p:cNvSpPr/>
            <p:nvPr/>
          </p:nvSpPr>
          <p:spPr>
            <a:xfrm>
              <a:off x="4280425" y="2452575"/>
              <a:ext cx="1875000" cy="1831300"/>
            </a:xfrm>
            <a:custGeom>
              <a:pathLst>
                <a:path extrusionOk="0" h="73252" w="75000">
                  <a:moveTo>
                    <a:pt x="1613" y="1"/>
                  </a:moveTo>
                  <a:lnTo>
                    <a:pt x="0" y="2957"/>
                  </a:lnTo>
                  <a:lnTo>
                    <a:pt x="70295" y="73252"/>
                  </a:lnTo>
                  <a:lnTo>
                    <a:pt x="74999" y="73252"/>
                  </a:lnTo>
                  <a:lnTo>
                    <a:pt x="1613" y="1"/>
                  </a:lnTo>
                  <a:close/>
                </a:path>
              </a:pathLst>
            </a:custGeom>
            <a:solidFill>
              <a:srgbClr val="0DCDCE"/>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11" name="Shape 411"/>
            <p:cNvSpPr/>
            <p:nvPr/>
          </p:nvSpPr>
          <p:spPr>
            <a:xfrm>
              <a:off x="4314025" y="2392100"/>
              <a:ext cx="1935475" cy="1891775"/>
            </a:xfrm>
            <a:custGeom>
              <a:pathLst>
                <a:path extrusionOk="0" h="75671" w="77419">
                  <a:moveTo>
                    <a:pt x="1747" y="0"/>
                  </a:moveTo>
                  <a:lnTo>
                    <a:pt x="0" y="2957"/>
                  </a:lnTo>
                  <a:lnTo>
                    <a:pt x="72849" y="75671"/>
                  </a:lnTo>
                  <a:lnTo>
                    <a:pt x="77419" y="75671"/>
                  </a:lnTo>
                  <a:lnTo>
                    <a:pt x="1747" y="0"/>
                  </a:lnTo>
                  <a:close/>
                </a:path>
              </a:pathLst>
            </a:custGeom>
            <a:solidFill>
              <a:srgbClr val="0ECCC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12" name="Shape 412"/>
            <p:cNvSpPr/>
            <p:nvPr/>
          </p:nvSpPr>
          <p:spPr>
            <a:xfrm>
              <a:off x="4350975" y="2328250"/>
              <a:ext cx="1995975" cy="1955625"/>
            </a:xfrm>
            <a:custGeom>
              <a:pathLst>
                <a:path extrusionOk="0" h="78225" w="79839">
                  <a:moveTo>
                    <a:pt x="1748" y="1"/>
                  </a:moveTo>
                  <a:lnTo>
                    <a:pt x="1" y="2957"/>
                  </a:lnTo>
                  <a:lnTo>
                    <a:pt x="75269" y="78225"/>
                  </a:lnTo>
                  <a:lnTo>
                    <a:pt x="79839" y="78225"/>
                  </a:lnTo>
                  <a:lnTo>
                    <a:pt x="1748" y="1"/>
                  </a:lnTo>
                  <a:close/>
                </a:path>
              </a:pathLst>
            </a:custGeom>
            <a:solidFill>
              <a:srgbClr val="10CAC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13" name="Shape 413"/>
            <p:cNvSpPr/>
            <p:nvPr/>
          </p:nvSpPr>
          <p:spPr>
            <a:xfrm>
              <a:off x="4384575" y="2267775"/>
              <a:ext cx="2059825" cy="2016100"/>
            </a:xfrm>
            <a:custGeom>
              <a:pathLst>
                <a:path extrusionOk="0" h="80644" w="82393">
                  <a:moveTo>
                    <a:pt x="1748" y="0"/>
                  </a:moveTo>
                  <a:lnTo>
                    <a:pt x="1" y="2957"/>
                  </a:lnTo>
                  <a:lnTo>
                    <a:pt x="77823" y="80644"/>
                  </a:lnTo>
                  <a:lnTo>
                    <a:pt x="82392" y="80644"/>
                  </a:lnTo>
                  <a:lnTo>
                    <a:pt x="1748" y="0"/>
                  </a:lnTo>
                  <a:close/>
                </a:path>
              </a:pathLst>
            </a:custGeom>
            <a:solidFill>
              <a:srgbClr val="11C8D0"/>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14" name="Shape 414"/>
            <p:cNvSpPr/>
            <p:nvPr/>
          </p:nvSpPr>
          <p:spPr>
            <a:xfrm>
              <a:off x="4421550" y="2207275"/>
              <a:ext cx="2120300" cy="2076600"/>
            </a:xfrm>
            <a:custGeom>
              <a:pathLst>
                <a:path extrusionOk="0" h="83064" w="84812">
                  <a:moveTo>
                    <a:pt x="1747" y="1"/>
                  </a:moveTo>
                  <a:lnTo>
                    <a:pt x="0" y="2958"/>
                  </a:lnTo>
                  <a:lnTo>
                    <a:pt x="80107" y="83064"/>
                  </a:lnTo>
                  <a:lnTo>
                    <a:pt x="84811" y="83064"/>
                  </a:lnTo>
                  <a:lnTo>
                    <a:pt x="1747" y="1"/>
                  </a:lnTo>
                  <a:close/>
                </a:path>
              </a:pathLst>
            </a:custGeom>
            <a:solidFill>
              <a:srgbClr val="12C7D0"/>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15" name="Shape 415"/>
            <p:cNvSpPr/>
            <p:nvPr/>
          </p:nvSpPr>
          <p:spPr>
            <a:xfrm>
              <a:off x="4458500" y="2146800"/>
              <a:ext cx="2130375" cy="2137075"/>
            </a:xfrm>
            <a:custGeom>
              <a:pathLst>
                <a:path extrusionOk="0" h="85483" w="85215">
                  <a:moveTo>
                    <a:pt x="1614" y="1"/>
                  </a:moveTo>
                  <a:lnTo>
                    <a:pt x="1" y="2823"/>
                  </a:lnTo>
                  <a:lnTo>
                    <a:pt x="82527" y="85483"/>
                  </a:lnTo>
                  <a:lnTo>
                    <a:pt x="84005" y="85483"/>
                  </a:lnTo>
                  <a:lnTo>
                    <a:pt x="85215" y="83467"/>
                  </a:lnTo>
                  <a:lnTo>
                    <a:pt x="1614" y="1"/>
                  </a:lnTo>
                  <a:close/>
                </a:path>
              </a:pathLst>
            </a:custGeom>
            <a:solidFill>
              <a:srgbClr val="13C5D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16" name="Shape 416"/>
            <p:cNvSpPr/>
            <p:nvPr/>
          </p:nvSpPr>
          <p:spPr>
            <a:xfrm>
              <a:off x="4492100" y="2082950"/>
              <a:ext cx="2133750" cy="2163975"/>
            </a:xfrm>
            <a:custGeom>
              <a:pathLst>
                <a:path extrusionOk="0" h="86559" w="85350">
                  <a:moveTo>
                    <a:pt x="1748" y="1"/>
                  </a:moveTo>
                  <a:lnTo>
                    <a:pt x="1" y="2958"/>
                  </a:lnTo>
                  <a:lnTo>
                    <a:pt x="83602" y="86559"/>
                  </a:lnTo>
                  <a:lnTo>
                    <a:pt x="85349" y="83602"/>
                  </a:lnTo>
                  <a:lnTo>
                    <a:pt x="1748" y="1"/>
                  </a:lnTo>
                  <a:close/>
                </a:path>
              </a:pathLst>
            </a:custGeom>
            <a:solidFill>
              <a:srgbClr val="14C3D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17" name="Shape 417"/>
            <p:cNvSpPr/>
            <p:nvPr/>
          </p:nvSpPr>
          <p:spPr>
            <a:xfrm>
              <a:off x="4529075" y="2022475"/>
              <a:ext cx="2130375" cy="2163975"/>
            </a:xfrm>
            <a:custGeom>
              <a:pathLst>
                <a:path extrusionOk="0" h="86559" w="85215">
                  <a:moveTo>
                    <a:pt x="1613" y="1"/>
                  </a:moveTo>
                  <a:lnTo>
                    <a:pt x="0" y="2957"/>
                  </a:lnTo>
                  <a:lnTo>
                    <a:pt x="83467" y="86558"/>
                  </a:lnTo>
                  <a:lnTo>
                    <a:pt x="85214" y="83601"/>
                  </a:lnTo>
                  <a:lnTo>
                    <a:pt x="1613" y="1"/>
                  </a:lnTo>
                  <a:close/>
                </a:path>
              </a:pathLst>
            </a:custGeom>
            <a:solidFill>
              <a:srgbClr val="15C1D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18" name="Shape 418"/>
            <p:cNvSpPr/>
            <p:nvPr/>
          </p:nvSpPr>
          <p:spPr>
            <a:xfrm>
              <a:off x="4562675" y="1962000"/>
              <a:ext cx="2133725" cy="2160600"/>
            </a:xfrm>
            <a:custGeom>
              <a:pathLst>
                <a:path extrusionOk="0" h="86424" w="85349">
                  <a:moveTo>
                    <a:pt x="1748" y="0"/>
                  </a:moveTo>
                  <a:lnTo>
                    <a:pt x="0" y="2957"/>
                  </a:lnTo>
                  <a:lnTo>
                    <a:pt x="83602" y="86424"/>
                  </a:lnTo>
                  <a:lnTo>
                    <a:pt x="85349" y="83467"/>
                  </a:lnTo>
                  <a:lnTo>
                    <a:pt x="1748" y="0"/>
                  </a:lnTo>
                  <a:close/>
                </a:path>
              </a:pathLst>
            </a:custGeom>
            <a:solidFill>
              <a:srgbClr val="16C0D3"/>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19" name="Shape 419"/>
            <p:cNvSpPr/>
            <p:nvPr/>
          </p:nvSpPr>
          <p:spPr>
            <a:xfrm>
              <a:off x="4599625" y="1898150"/>
              <a:ext cx="2130375" cy="2163975"/>
            </a:xfrm>
            <a:custGeom>
              <a:pathLst>
                <a:path extrusionOk="0" h="86559" w="85215">
                  <a:moveTo>
                    <a:pt x="1614" y="0"/>
                  </a:moveTo>
                  <a:lnTo>
                    <a:pt x="1" y="2957"/>
                  </a:lnTo>
                  <a:lnTo>
                    <a:pt x="83602" y="86558"/>
                  </a:lnTo>
                  <a:lnTo>
                    <a:pt x="85215" y="83601"/>
                  </a:lnTo>
                  <a:lnTo>
                    <a:pt x="1614" y="0"/>
                  </a:lnTo>
                  <a:close/>
                </a:path>
              </a:pathLst>
            </a:custGeom>
            <a:solidFill>
              <a:srgbClr val="17BED3"/>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20" name="Shape 420"/>
            <p:cNvSpPr/>
            <p:nvPr/>
          </p:nvSpPr>
          <p:spPr>
            <a:xfrm>
              <a:off x="4633225" y="1837675"/>
              <a:ext cx="2133750" cy="2163950"/>
            </a:xfrm>
            <a:custGeom>
              <a:pathLst>
                <a:path extrusionOk="0" h="86558" w="85350">
                  <a:moveTo>
                    <a:pt x="1748" y="0"/>
                  </a:moveTo>
                  <a:lnTo>
                    <a:pt x="1" y="2957"/>
                  </a:lnTo>
                  <a:lnTo>
                    <a:pt x="83602" y="86558"/>
                  </a:lnTo>
                  <a:lnTo>
                    <a:pt x="85349" y="83601"/>
                  </a:lnTo>
                  <a:lnTo>
                    <a:pt x="1748" y="0"/>
                  </a:lnTo>
                  <a:close/>
                </a:path>
              </a:pathLst>
            </a:custGeom>
            <a:solidFill>
              <a:srgbClr val="18BCD4"/>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21" name="Shape 421"/>
            <p:cNvSpPr/>
            <p:nvPr/>
          </p:nvSpPr>
          <p:spPr>
            <a:xfrm>
              <a:off x="4670200" y="1777175"/>
              <a:ext cx="2130375" cy="2160625"/>
            </a:xfrm>
            <a:custGeom>
              <a:pathLst>
                <a:path extrusionOk="0" h="86425" w="85215">
                  <a:moveTo>
                    <a:pt x="1748" y="1"/>
                  </a:moveTo>
                  <a:lnTo>
                    <a:pt x="0" y="2958"/>
                  </a:lnTo>
                  <a:lnTo>
                    <a:pt x="83602" y="86424"/>
                  </a:lnTo>
                  <a:lnTo>
                    <a:pt x="85215" y="83467"/>
                  </a:lnTo>
                  <a:lnTo>
                    <a:pt x="1748" y="1"/>
                  </a:lnTo>
                  <a:close/>
                </a:path>
              </a:pathLst>
            </a:custGeom>
            <a:solidFill>
              <a:srgbClr val="19BBD5"/>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22" name="Shape 422"/>
            <p:cNvSpPr/>
            <p:nvPr/>
          </p:nvSpPr>
          <p:spPr>
            <a:xfrm>
              <a:off x="4707150" y="1713350"/>
              <a:ext cx="2130375" cy="2163950"/>
            </a:xfrm>
            <a:custGeom>
              <a:pathLst>
                <a:path extrusionOk="0" h="86558" w="85215">
                  <a:moveTo>
                    <a:pt x="1614" y="0"/>
                  </a:moveTo>
                  <a:lnTo>
                    <a:pt x="1" y="2957"/>
                  </a:lnTo>
                  <a:lnTo>
                    <a:pt x="83468" y="86558"/>
                  </a:lnTo>
                  <a:lnTo>
                    <a:pt x="85215" y="83601"/>
                  </a:lnTo>
                  <a:lnTo>
                    <a:pt x="1614" y="0"/>
                  </a:lnTo>
                  <a:close/>
                </a:path>
              </a:pathLst>
            </a:custGeom>
            <a:solidFill>
              <a:srgbClr val="1BB9D5"/>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23" name="Shape 423"/>
            <p:cNvSpPr/>
            <p:nvPr/>
          </p:nvSpPr>
          <p:spPr>
            <a:xfrm>
              <a:off x="4740750" y="1652850"/>
              <a:ext cx="2130400" cy="2163975"/>
            </a:xfrm>
            <a:custGeom>
              <a:pathLst>
                <a:path extrusionOk="0" h="86559" w="85216">
                  <a:moveTo>
                    <a:pt x="1748" y="1"/>
                  </a:moveTo>
                  <a:lnTo>
                    <a:pt x="1" y="2958"/>
                  </a:lnTo>
                  <a:lnTo>
                    <a:pt x="83602" y="86559"/>
                  </a:lnTo>
                  <a:lnTo>
                    <a:pt x="85215" y="83602"/>
                  </a:lnTo>
                  <a:lnTo>
                    <a:pt x="1748" y="1"/>
                  </a:lnTo>
                  <a:close/>
                </a:path>
              </a:pathLst>
            </a:custGeom>
            <a:solidFill>
              <a:srgbClr val="1CB7D6"/>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24" name="Shape 424"/>
            <p:cNvSpPr/>
            <p:nvPr/>
          </p:nvSpPr>
          <p:spPr>
            <a:xfrm>
              <a:off x="4777725" y="1592375"/>
              <a:ext cx="2130375" cy="2160600"/>
            </a:xfrm>
            <a:custGeom>
              <a:pathLst>
                <a:path extrusionOk="0" h="86424" w="85215">
                  <a:moveTo>
                    <a:pt x="1613" y="1"/>
                  </a:moveTo>
                  <a:lnTo>
                    <a:pt x="0" y="2957"/>
                  </a:lnTo>
                  <a:lnTo>
                    <a:pt x="83467" y="86424"/>
                  </a:lnTo>
                  <a:lnTo>
                    <a:pt x="85215" y="83601"/>
                  </a:lnTo>
                  <a:lnTo>
                    <a:pt x="1613" y="1"/>
                  </a:lnTo>
                  <a:close/>
                </a:path>
              </a:pathLst>
            </a:custGeom>
            <a:solidFill>
              <a:srgbClr val="1DB5D6"/>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25" name="Shape 425"/>
            <p:cNvSpPr/>
            <p:nvPr/>
          </p:nvSpPr>
          <p:spPr>
            <a:xfrm>
              <a:off x="4811325" y="1531900"/>
              <a:ext cx="2133750" cy="2160600"/>
            </a:xfrm>
            <a:custGeom>
              <a:pathLst>
                <a:path extrusionOk="0" h="86424" w="85350">
                  <a:moveTo>
                    <a:pt x="1748" y="0"/>
                  </a:moveTo>
                  <a:lnTo>
                    <a:pt x="0" y="2823"/>
                  </a:lnTo>
                  <a:lnTo>
                    <a:pt x="83602" y="86423"/>
                  </a:lnTo>
                  <a:lnTo>
                    <a:pt x="85349" y="83467"/>
                  </a:lnTo>
                  <a:lnTo>
                    <a:pt x="1748" y="0"/>
                  </a:lnTo>
                  <a:close/>
                </a:path>
              </a:pathLst>
            </a:custGeom>
            <a:solidFill>
              <a:srgbClr val="1EB4D7"/>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26" name="Shape 426"/>
            <p:cNvSpPr/>
            <p:nvPr/>
          </p:nvSpPr>
          <p:spPr>
            <a:xfrm>
              <a:off x="4848275" y="1468050"/>
              <a:ext cx="2130400" cy="2163975"/>
            </a:xfrm>
            <a:custGeom>
              <a:pathLst>
                <a:path extrusionOk="0" h="86559" w="85216">
                  <a:moveTo>
                    <a:pt x="1614" y="0"/>
                  </a:moveTo>
                  <a:lnTo>
                    <a:pt x="1" y="2957"/>
                  </a:lnTo>
                  <a:lnTo>
                    <a:pt x="83602" y="86558"/>
                  </a:lnTo>
                  <a:lnTo>
                    <a:pt x="85215" y="83601"/>
                  </a:lnTo>
                  <a:lnTo>
                    <a:pt x="1614" y="0"/>
                  </a:lnTo>
                  <a:close/>
                </a:path>
              </a:pathLst>
            </a:custGeom>
            <a:solidFill>
              <a:srgbClr val="1FB2D7"/>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27" name="Shape 427"/>
            <p:cNvSpPr/>
            <p:nvPr/>
          </p:nvSpPr>
          <p:spPr>
            <a:xfrm>
              <a:off x="4881875" y="1431100"/>
              <a:ext cx="2133750" cy="2140425"/>
            </a:xfrm>
            <a:custGeom>
              <a:pathLst>
                <a:path extrusionOk="0" h="85617" w="85350">
                  <a:moveTo>
                    <a:pt x="1211" y="0"/>
                  </a:moveTo>
                  <a:lnTo>
                    <a:pt x="1" y="2016"/>
                  </a:lnTo>
                  <a:lnTo>
                    <a:pt x="83602" y="85617"/>
                  </a:lnTo>
                  <a:lnTo>
                    <a:pt x="85350" y="82660"/>
                  </a:lnTo>
                  <a:lnTo>
                    <a:pt x="2689" y="0"/>
                  </a:lnTo>
                  <a:close/>
                </a:path>
              </a:pathLst>
            </a:custGeom>
            <a:solidFill>
              <a:srgbClr val="20B0D8"/>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28" name="Shape 428"/>
            <p:cNvSpPr/>
            <p:nvPr/>
          </p:nvSpPr>
          <p:spPr>
            <a:xfrm>
              <a:off x="4928925" y="1431100"/>
              <a:ext cx="2120300" cy="2076600"/>
            </a:xfrm>
            <a:custGeom>
              <a:pathLst>
                <a:path extrusionOk="0" h="83064" w="84812">
                  <a:moveTo>
                    <a:pt x="1" y="0"/>
                  </a:moveTo>
                  <a:lnTo>
                    <a:pt x="83199" y="83063"/>
                  </a:lnTo>
                  <a:lnTo>
                    <a:pt x="84812" y="80106"/>
                  </a:lnTo>
                  <a:lnTo>
                    <a:pt x="4705" y="0"/>
                  </a:lnTo>
                  <a:close/>
                </a:path>
              </a:pathLst>
            </a:custGeom>
            <a:solidFill>
              <a:srgbClr val="21AED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29" name="Shape 429"/>
            <p:cNvSpPr/>
            <p:nvPr/>
          </p:nvSpPr>
          <p:spPr>
            <a:xfrm>
              <a:off x="5026375" y="1431100"/>
              <a:ext cx="2059825" cy="2016100"/>
            </a:xfrm>
            <a:custGeom>
              <a:pathLst>
                <a:path extrusionOk="0" h="80644" w="82393">
                  <a:moveTo>
                    <a:pt x="0" y="0"/>
                  </a:moveTo>
                  <a:lnTo>
                    <a:pt x="80645" y="80644"/>
                  </a:lnTo>
                  <a:lnTo>
                    <a:pt x="82392" y="77687"/>
                  </a:lnTo>
                  <a:lnTo>
                    <a:pt x="4705" y="0"/>
                  </a:lnTo>
                  <a:close/>
                </a:path>
              </a:pathLst>
            </a:custGeom>
            <a:solidFill>
              <a:srgbClr val="22ADD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30" name="Shape 430"/>
            <p:cNvSpPr/>
            <p:nvPr/>
          </p:nvSpPr>
          <p:spPr>
            <a:xfrm>
              <a:off x="5123825" y="1431100"/>
              <a:ext cx="1995975" cy="1955625"/>
            </a:xfrm>
            <a:custGeom>
              <a:pathLst>
                <a:path extrusionOk="0" h="78225" w="79839">
                  <a:moveTo>
                    <a:pt x="0" y="0"/>
                  </a:moveTo>
                  <a:lnTo>
                    <a:pt x="78225" y="78225"/>
                  </a:lnTo>
                  <a:lnTo>
                    <a:pt x="79838" y="75268"/>
                  </a:lnTo>
                  <a:lnTo>
                    <a:pt x="4705" y="0"/>
                  </a:lnTo>
                  <a:close/>
                </a:path>
              </a:pathLst>
            </a:custGeom>
            <a:solidFill>
              <a:srgbClr val="23ABDA"/>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31" name="Shape 431"/>
            <p:cNvSpPr/>
            <p:nvPr/>
          </p:nvSpPr>
          <p:spPr>
            <a:xfrm>
              <a:off x="5221275" y="1431100"/>
              <a:ext cx="1935475" cy="1891775"/>
            </a:xfrm>
            <a:custGeom>
              <a:pathLst>
                <a:path extrusionOk="0" h="75671" w="77419">
                  <a:moveTo>
                    <a:pt x="0" y="0"/>
                  </a:moveTo>
                  <a:lnTo>
                    <a:pt x="75671" y="75671"/>
                  </a:lnTo>
                  <a:lnTo>
                    <a:pt x="77419" y="72714"/>
                  </a:lnTo>
                  <a:lnTo>
                    <a:pt x="4570" y="0"/>
                  </a:lnTo>
                  <a:close/>
                </a:path>
              </a:pathLst>
            </a:custGeom>
            <a:solidFill>
              <a:srgbClr val="25A9DA"/>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32" name="Shape 432"/>
            <p:cNvSpPr/>
            <p:nvPr/>
          </p:nvSpPr>
          <p:spPr>
            <a:xfrm>
              <a:off x="5318700" y="1431100"/>
              <a:ext cx="1875025" cy="1831300"/>
            </a:xfrm>
            <a:custGeom>
              <a:pathLst>
                <a:path extrusionOk="0" h="73252" w="75001">
                  <a:moveTo>
                    <a:pt x="1" y="0"/>
                  </a:moveTo>
                  <a:lnTo>
                    <a:pt x="73253" y="73251"/>
                  </a:lnTo>
                  <a:lnTo>
                    <a:pt x="75000" y="70295"/>
                  </a:lnTo>
                  <a:lnTo>
                    <a:pt x="4571" y="0"/>
                  </a:lnTo>
                  <a:close/>
                </a:path>
              </a:pathLst>
            </a:custGeom>
            <a:solidFill>
              <a:srgbClr val="26A8DB"/>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33" name="Shape 433"/>
            <p:cNvSpPr/>
            <p:nvPr/>
          </p:nvSpPr>
          <p:spPr>
            <a:xfrm>
              <a:off x="5416150" y="1431100"/>
              <a:ext cx="1811175" cy="1770825"/>
            </a:xfrm>
            <a:custGeom>
              <a:pathLst>
                <a:path extrusionOk="0" h="70833" w="72447">
                  <a:moveTo>
                    <a:pt x="1" y="0"/>
                  </a:moveTo>
                  <a:lnTo>
                    <a:pt x="70699" y="70832"/>
                  </a:lnTo>
                  <a:lnTo>
                    <a:pt x="72446" y="67875"/>
                  </a:lnTo>
                  <a:lnTo>
                    <a:pt x="4571" y="0"/>
                  </a:lnTo>
                  <a:close/>
                </a:path>
              </a:pathLst>
            </a:custGeom>
            <a:solidFill>
              <a:srgbClr val="27A6DC"/>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34" name="Shape 434"/>
            <p:cNvSpPr/>
            <p:nvPr/>
          </p:nvSpPr>
          <p:spPr>
            <a:xfrm>
              <a:off x="5510250" y="1431100"/>
              <a:ext cx="1754025" cy="1706975"/>
            </a:xfrm>
            <a:custGeom>
              <a:pathLst>
                <a:path extrusionOk="0" h="68279" w="70161">
                  <a:moveTo>
                    <a:pt x="0" y="0"/>
                  </a:moveTo>
                  <a:lnTo>
                    <a:pt x="68413" y="68278"/>
                  </a:lnTo>
                  <a:lnTo>
                    <a:pt x="70161" y="65456"/>
                  </a:lnTo>
                  <a:lnTo>
                    <a:pt x="4704" y="0"/>
                  </a:lnTo>
                  <a:close/>
                </a:path>
              </a:pathLst>
            </a:custGeom>
            <a:solidFill>
              <a:srgbClr val="28A4DC"/>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35" name="Shape 435"/>
            <p:cNvSpPr/>
            <p:nvPr/>
          </p:nvSpPr>
          <p:spPr>
            <a:xfrm>
              <a:off x="5607675" y="1431100"/>
              <a:ext cx="1690200" cy="1646500"/>
            </a:xfrm>
            <a:custGeom>
              <a:pathLst>
                <a:path extrusionOk="0" h="65860" w="67608">
                  <a:moveTo>
                    <a:pt x="1" y="0"/>
                  </a:moveTo>
                  <a:lnTo>
                    <a:pt x="65995" y="65859"/>
                  </a:lnTo>
                  <a:lnTo>
                    <a:pt x="67608" y="62902"/>
                  </a:lnTo>
                  <a:lnTo>
                    <a:pt x="4705" y="0"/>
                  </a:lnTo>
                  <a:close/>
                </a:path>
              </a:pathLst>
            </a:custGeom>
            <a:solidFill>
              <a:srgbClr val="29A2DD"/>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36" name="Shape 436"/>
            <p:cNvSpPr/>
            <p:nvPr/>
          </p:nvSpPr>
          <p:spPr>
            <a:xfrm>
              <a:off x="5705125" y="1431100"/>
              <a:ext cx="1629725" cy="1586000"/>
            </a:xfrm>
            <a:custGeom>
              <a:pathLst>
                <a:path extrusionOk="0" h="63440" w="65189">
                  <a:moveTo>
                    <a:pt x="1" y="0"/>
                  </a:moveTo>
                  <a:lnTo>
                    <a:pt x="63441" y="63440"/>
                  </a:lnTo>
                  <a:lnTo>
                    <a:pt x="65188" y="60483"/>
                  </a:lnTo>
                  <a:lnTo>
                    <a:pt x="4705" y="0"/>
                  </a:lnTo>
                  <a:close/>
                </a:path>
              </a:pathLst>
            </a:custGeom>
            <a:solidFill>
              <a:srgbClr val="2AA1DD"/>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37" name="Shape 437"/>
            <p:cNvSpPr/>
            <p:nvPr/>
          </p:nvSpPr>
          <p:spPr>
            <a:xfrm>
              <a:off x="5802575" y="1431100"/>
              <a:ext cx="1565875" cy="1525525"/>
            </a:xfrm>
            <a:custGeom>
              <a:pathLst>
                <a:path extrusionOk="0" h="61021" w="62635">
                  <a:moveTo>
                    <a:pt x="1" y="0"/>
                  </a:moveTo>
                  <a:lnTo>
                    <a:pt x="61021" y="61020"/>
                  </a:lnTo>
                  <a:lnTo>
                    <a:pt x="62634" y="58064"/>
                  </a:lnTo>
                  <a:lnTo>
                    <a:pt x="4705" y="0"/>
                  </a:lnTo>
                  <a:close/>
                </a:path>
              </a:pathLst>
            </a:custGeom>
            <a:solidFill>
              <a:srgbClr val="2B9FDE"/>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38" name="Shape 438"/>
            <p:cNvSpPr/>
            <p:nvPr/>
          </p:nvSpPr>
          <p:spPr>
            <a:xfrm>
              <a:off x="5900025" y="1431100"/>
              <a:ext cx="1481850" cy="1461675"/>
            </a:xfrm>
            <a:custGeom>
              <a:pathLst>
                <a:path extrusionOk="0" h="58467" w="59274">
                  <a:moveTo>
                    <a:pt x="0" y="0"/>
                  </a:moveTo>
                  <a:lnTo>
                    <a:pt x="58468" y="58467"/>
                  </a:lnTo>
                  <a:lnTo>
                    <a:pt x="59274" y="57123"/>
                  </a:lnTo>
                  <a:lnTo>
                    <a:pt x="56048" y="51478"/>
                  </a:lnTo>
                  <a:lnTo>
                    <a:pt x="4570" y="0"/>
                  </a:lnTo>
                  <a:close/>
                </a:path>
              </a:pathLst>
            </a:custGeom>
            <a:solidFill>
              <a:srgbClr val="2C9DDE"/>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39" name="Shape 439"/>
            <p:cNvSpPr/>
            <p:nvPr/>
          </p:nvSpPr>
          <p:spPr>
            <a:xfrm>
              <a:off x="5997475" y="1431100"/>
              <a:ext cx="1307125" cy="1297025"/>
            </a:xfrm>
            <a:custGeom>
              <a:pathLst>
                <a:path extrusionOk="0" h="51881" w="52285">
                  <a:moveTo>
                    <a:pt x="0" y="0"/>
                  </a:moveTo>
                  <a:lnTo>
                    <a:pt x="51747" y="51881"/>
                  </a:lnTo>
                  <a:lnTo>
                    <a:pt x="52285" y="51478"/>
                  </a:lnTo>
                  <a:lnTo>
                    <a:pt x="46908" y="42338"/>
                  </a:lnTo>
                  <a:lnTo>
                    <a:pt x="4570" y="0"/>
                  </a:lnTo>
                  <a:close/>
                </a:path>
              </a:pathLst>
            </a:custGeom>
            <a:solidFill>
              <a:srgbClr val="2D9CD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40" name="Shape 440"/>
            <p:cNvSpPr/>
            <p:nvPr/>
          </p:nvSpPr>
          <p:spPr>
            <a:xfrm>
              <a:off x="6094900" y="1431100"/>
              <a:ext cx="1075300" cy="1065175"/>
            </a:xfrm>
            <a:custGeom>
              <a:pathLst>
                <a:path extrusionOk="0" h="42607" w="43012">
                  <a:moveTo>
                    <a:pt x="1" y="0"/>
                  </a:moveTo>
                  <a:lnTo>
                    <a:pt x="42608" y="42607"/>
                  </a:lnTo>
                  <a:lnTo>
                    <a:pt x="43011" y="42338"/>
                  </a:lnTo>
                  <a:lnTo>
                    <a:pt x="37769" y="33064"/>
                  </a:lnTo>
                  <a:lnTo>
                    <a:pt x="4571" y="0"/>
                  </a:lnTo>
                  <a:close/>
                </a:path>
              </a:pathLst>
            </a:custGeom>
            <a:solidFill>
              <a:srgbClr val="2F9AE0"/>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41" name="Shape 441"/>
            <p:cNvSpPr/>
            <p:nvPr/>
          </p:nvSpPr>
          <p:spPr>
            <a:xfrm>
              <a:off x="6189000" y="1431100"/>
              <a:ext cx="850150" cy="836700"/>
            </a:xfrm>
            <a:custGeom>
              <a:pathLst>
                <a:path extrusionOk="0" h="33468" w="34006">
                  <a:moveTo>
                    <a:pt x="0" y="0"/>
                  </a:moveTo>
                  <a:lnTo>
                    <a:pt x="33602" y="33467"/>
                  </a:lnTo>
                  <a:lnTo>
                    <a:pt x="34005" y="33198"/>
                  </a:lnTo>
                  <a:lnTo>
                    <a:pt x="28629" y="23924"/>
                  </a:lnTo>
                  <a:lnTo>
                    <a:pt x="4705" y="0"/>
                  </a:lnTo>
                  <a:close/>
                </a:path>
              </a:pathLst>
            </a:custGeom>
            <a:solidFill>
              <a:srgbClr val="3098E0"/>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42" name="Shape 442"/>
            <p:cNvSpPr/>
            <p:nvPr/>
          </p:nvSpPr>
          <p:spPr>
            <a:xfrm>
              <a:off x="6286450" y="1431100"/>
              <a:ext cx="618300" cy="608200"/>
            </a:xfrm>
            <a:custGeom>
              <a:pathLst>
                <a:path extrusionOk="0" h="24328" w="24732">
                  <a:moveTo>
                    <a:pt x="0" y="0"/>
                  </a:moveTo>
                  <a:lnTo>
                    <a:pt x="24328" y="24328"/>
                  </a:lnTo>
                  <a:lnTo>
                    <a:pt x="24731" y="23924"/>
                  </a:lnTo>
                  <a:lnTo>
                    <a:pt x="19489" y="14785"/>
                  </a:lnTo>
                  <a:lnTo>
                    <a:pt x="4704" y="0"/>
                  </a:lnTo>
                  <a:close/>
                </a:path>
              </a:pathLst>
            </a:custGeom>
            <a:solidFill>
              <a:srgbClr val="3196E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43" name="Shape 443"/>
            <p:cNvSpPr/>
            <p:nvPr/>
          </p:nvSpPr>
          <p:spPr>
            <a:xfrm>
              <a:off x="6383900" y="1431100"/>
              <a:ext cx="389800" cy="376350"/>
            </a:xfrm>
            <a:custGeom>
              <a:pathLst>
                <a:path extrusionOk="0" h="15054" w="15592">
                  <a:moveTo>
                    <a:pt x="0" y="0"/>
                  </a:moveTo>
                  <a:lnTo>
                    <a:pt x="15188" y="15054"/>
                  </a:lnTo>
                  <a:lnTo>
                    <a:pt x="15591" y="14785"/>
                  </a:lnTo>
                  <a:lnTo>
                    <a:pt x="10215" y="5645"/>
                  </a:lnTo>
                  <a:lnTo>
                    <a:pt x="4704" y="0"/>
                  </a:lnTo>
                  <a:close/>
                </a:path>
              </a:pathLst>
            </a:custGeom>
            <a:solidFill>
              <a:srgbClr val="3295E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44" name="Shape 444"/>
            <p:cNvSpPr/>
            <p:nvPr/>
          </p:nvSpPr>
          <p:spPr>
            <a:xfrm>
              <a:off x="6481325" y="1431100"/>
              <a:ext cx="157950" cy="147850"/>
            </a:xfrm>
            <a:custGeom>
              <a:pathLst>
                <a:path extrusionOk="0" h="5914" w="6318">
                  <a:moveTo>
                    <a:pt x="1" y="0"/>
                  </a:moveTo>
                  <a:lnTo>
                    <a:pt x="5915" y="5914"/>
                  </a:lnTo>
                  <a:lnTo>
                    <a:pt x="6318" y="5645"/>
                  </a:lnTo>
                  <a:lnTo>
                    <a:pt x="3092" y="0"/>
                  </a:lnTo>
                  <a:close/>
                </a:path>
              </a:pathLst>
            </a:custGeom>
            <a:solidFill>
              <a:srgbClr val="3393E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445" name="Shape 445"/>
          <p:cNvSpPr/>
          <p:nvPr/>
        </p:nvSpPr>
        <p:spPr>
          <a:xfrm flipH="1" rot="10800000">
            <a:off x="-123826" y="2811575"/>
            <a:ext cx="819900" cy="710100"/>
          </a:xfrm>
          <a:prstGeom prst="hexagon">
            <a:avLst>
              <a:gd fmla="val 28678" name="adj"/>
              <a:gd fmla="val 115470" name="vf"/>
            </a:avLst>
          </a:prstGeom>
          <a:noFill/>
          <a:ln cap="flat" cmpd="sng" w="9525">
            <a:solidFill>
              <a:srgbClr val="19BBD5"/>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46" name="Shape 446"/>
          <p:cNvSpPr/>
          <p:nvPr/>
        </p:nvSpPr>
        <p:spPr>
          <a:xfrm flipH="1" rot="10800000">
            <a:off x="638175" y="3192700"/>
            <a:ext cx="428700" cy="371100"/>
          </a:xfrm>
          <a:prstGeom prst="hexagon">
            <a:avLst>
              <a:gd fmla="val 28678" name="adj"/>
              <a:gd fmla="val 115470" name="vf"/>
            </a:avLst>
          </a:pr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47" name="Shape 447"/>
          <p:cNvSpPr/>
          <p:nvPr/>
        </p:nvSpPr>
        <p:spPr>
          <a:xfrm flipH="1" rot="10800000">
            <a:off x="752474" y="1201800"/>
            <a:ext cx="819900" cy="710100"/>
          </a:xfrm>
          <a:prstGeom prst="hexagon">
            <a:avLst>
              <a:gd fmla="val 28678" name="adj"/>
              <a:gd fmla="val 115470" name="vf"/>
            </a:avLst>
          </a:prstGeom>
          <a:noFill/>
          <a:ln cap="flat" cmpd="sng" w="76200">
            <a:solidFill>
              <a:srgbClr val="184769"/>
            </a:solidFill>
            <a:prstDash val="solid"/>
            <a:miter lim="8000"/>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48" name="Shape 448"/>
          <p:cNvSpPr/>
          <p:nvPr/>
        </p:nvSpPr>
        <p:spPr>
          <a:xfrm flipH="1" rot="10800000">
            <a:off x="657225" y="4380175"/>
            <a:ext cx="358800" cy="310500"/>
          </a:xfrm>
          <a:prstGeom prst="hexagon">
            <a:avLst>
              <a:gd fmla="val 28678" name="adj"/>
              <a:gd fmla="val 115470" name="vf"/>
            </a:avLst>
          </a:prstGeom>
          <a:solidFill>
            <a:srgbClr val="00E1C6"/>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449" name="Shape 449"/>
          <p:cNvGrpSpPr/>
          <p:nvPr/>
        </p:nvGrpSpPr>
        <p:grpSpPr>
          <a:xfrm>
            <a:off x="986834" y="1394518"/>
            <a:ext cx="351204" cy="324661"/>
            <a:chOff x="5975075" y="2327500"/>
            <a:chExt cx="420100" cy="388350"/>
          </a:xfrm>
        </p:grpSpPr>
        <p:sp>
          <p:nvSpPr>
            <p:cNvPr id="450" name="Shape 450"/>
            <p:cNvSpPr/>
            <p:nvPr/>
          </p:nvSpPr>
          <p:spPr>
            <a:xfrm>
              <a:off x="5975075" y="2474650"/>
              <a:ext cx="98325" cy="220450"/>
            </a:xfrm>
            <a:custGeom>
              <a:pathLst>
                <a:path extrusionOk="0" h="8818" w="3933">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51" name="Shape 451"/>
            <p:cNvSpPr/>
            <p:nvPr/>
          </p:nvSpPr>
          <p:spPr>
            <a:xfrm>
              <a:off x="6088025" y="2327500"/>
              <a:ext cx="307150" cy="388350"/>
            </a:xfrm>
            <a:custGeom>
              <a:pathLst>
                <a:path extrusionOk="0" h="15534" w="12286">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452" name="Shape 452"/>
          <p:cNvSpPr/>
          <p:nvPr/>
        </p:nvSpPr>
        <p:spPr>
          <a:xfrm>
            <a:off x="203100" y="3022777"/>
            <a:ext cx="166061" cy="287704"/>
          </a:xfrm>
          <a:custGeom>
            <a:pathLst>
              <a:path extrusionOk="0" h="20565" w="1187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rgbClr val="19BBD5"/>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453" name="Shape 453"/>
          <p:cNvGrpSpPr/>
          <p:nvPr/>
        </p:nvGrpSpPr>
        <p:grpSpPr>
          <a:xfrm>
            <a:off x="295728" y="877706"/>
            <a:ext cx="247469" cy="392302"/>
            <a:chOff x="6718575" y="2318625"/>
            <a:chExt cx="256950" cy="407375"/>
          </a:xfrm>
        </p:grpSpPr>
        <p:sp>
          <p:nvSpPr>
            <p:cNvPr id="454" name="Shape 454"/>
            <p:cNvSpPr/>
            <p:nvPr/>
          </p:nvSpPr>
          <p:spPr>
            <a:xfrm>
              <a:off x="6795900" y="2673600"/>
              <a:ext cx="102300" cy="22550"/>
            </a:xfrm>
            <a:custGeom>
              <a:pathLst>
                <a:path extrusionOk="0" fill="none" h="902" w="4092">
                  <a:moveTo>
                    <a:pt x="4092" y="902"/>
                  </a:moveTo>
                  <a:lnTo>
                    <a:pt x="4092" y="1"/>
                  </a:lnTo>
                  <a:lnTo>
                    <a:pt x="0" y="1"/>
                  </a:lnTo>
                  <a:lnTo>
                    <a:pt x="0" y="902"/>
                  </a:lnTo>
                  <a:lnTo>
                    <a:pt x="4092" y="902"/>
                  </a:lnTo>
                  <a:close/>
                </a:path>
              </a:pathLst>
            </a:custGeom>
            <a:noFill/>
            <a:ln cap="rnd" cmpd="sng" w="12175">
              <a:solidFill>
                <a:srgbClr val="19BBD5"/>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55" name="Shape 455"/>
            <p:cNvSpPr/>
            <p:nvPr/>
          </p:nvSpPr>
          <p:spPr>
            <a:xfrm>
              <a:off x="6795900" y="2650475"/>
              <a:ext cx="102300" cy="22550"/>
            </a:xfrm>
            <a:custGeom>
              <a:pathLst>
                <a:path extrusionOk="0" fill="none" h="902" w="4092">
                  <a:moveTo>
                    <a:pt x="4092" y="901"/>
                  </a:moveTo>
                  <a:lnTo>
                    <a:pt x="4092" y="0"/>
                  </a:lnTo>
                  <a:lnTo>
                    <a:pt x="0" y="0"/>
                  </a:lnTo>
                  <a:lnTo>
                    <a:pt x="0" y="901"/>
                  </a:lnTo>
                  <a:lnTo>
                    <a:pt x="4092" y="901"/>
                  </a:lnTo>
                  <a:close/>
                </a:path>
              </a:pathLst>
            </a:custGeom>
            <a:noFill/>
            <a:ln cap="rnd" cmpd="sng" w="12175">
              <a:solidFill>
                <a:srgbClr val="19BBD5"/>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56" name="Shape 456"/>
            <p:cNvSpPr/>
            <p:nvPr/>
          </p:nvSpPr>
          <p:spPr>
            <a:xfrm>
              <a:off x="6795900" y="2696125"/>
              <a:ext cx="102300" cy="29875"/>
            </a:xfrm>
            <a:custGeom>
              <a:pathLst>
                <a:path extrusionOk="0" fill="none" h="1195" w="4092">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cap="rnd" cmpd="sng" w="12175">
              <a:solidFill>
                <a:srgbClr val="19BBD5"/>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57" name="Shape 457"/>
            <p:cNvSpPr/>
            <p:nvPr/>
          </p:nvSpPr>
          <p:spPr>
            <a:xfrm>
              <a:off x="6784925" y="2459275"/>
              <a:ext cx="35350" cy="166875"/>
            </a:xfrm>
            <a:custGeom>
              <a:pathLst>
                <a:path extrusionOk="0" fill="none" h="6675" w="1414">
                  <a:moveTo>
                    <a:pt x="1413" y="6674"/>
                  </a:moveTo>
                  <a:lnTo>
                    <a:pt x="1413" y="6674"/>
                  </a:lnTo>
                  <a:lnTo>
                    <a:pt x="585" y="2850"/>
                  </a:lnTo>
                  <a:lnTo>
                    <a:pt x="1" y="1"/>
                  </a:lnTo>
                </a:path>
              </a:pathLst>
            </a:custGeom>
            <a:noFill/>
            <a:ln cap="rnd" cmpd="sng" w="12175">
              <a:solidFill>
                <a:srgbClr val="19BBD5"/>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58" name="Shape 458"/>
            <p:cNvSpPr/>
            <p:nvPr/>
          </p:nvSpPr>
          <p:spPr>
            <a:xfrm>
              <a:off x="6718575" y="2318625"/>
              <a:ext cx="256950" cy="307525"/>
            </a:xfrm>
            <a:custGeom>
              <a:pathLst>
                <a:path extrusionOk="0" fill="none" h="12301" w="10278">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cap="rnd" cmpd="sng" w="12175">
              <a:solidFill>
                <a:srgbClr val="19BBD5"/>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59" name="Shape 459"/>
            <p:cNvSpPr/>
            <p:nvPr/>
          </p:nvSpPr>
          <p:spPr>
            <a:xfrm>
              <a:off x="6873825" y="2459275"/>
              <a:ext cx="35350" cy="166875"/>
            </a:xfrm>
            <a:custGeom>
              <a:pathLst>
                <a:path extrusionOk="0" fill="none" h="6675" w="1414">
                  <a:moveTo>
                    <a:pt x="1413" y="1"/>
                  </a:moveTo>
                  <a:lnTo>
                    <a:pt x="1413" y="1"/>
                  </a:lnTo>
                  <a:lnTo>
                    <a:pt x="829" y="2850"/>
                  </a:lnTo>
                  <a:lnTo>
                    <a:pt x="1" y="6674"/>
                  </a:lnTo>
                </a:path>
              </a:pathLst>
            </a:custGeom>
            <a:noFill/>
            <a:ln cap="rnd" cmpd="sng" w="12175">
              <a:solidFill>
                <a:srgbClr val="19BBD5"/>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60" name="Shape 460"/>
            <p:cNvSpPr/>
            <p:nvPr/>
          </p:nvSpPr>
          <p:spPr>
            <a:xfrm>
              <a:off x="6801975" y="2453200"/>
              <a:ext cx="90150" cy="19500"/>
            </a:xfrm>
            <a:custGeom>
              <a:pathLst>
                <a:path extrusionOk="0" fill="none" h="780" w="3606">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cap="rnd" cmpd="sng" w="12175">
              <a:solidFill>
                <a:srgbClr val="19BBD5"/>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61" name="Shape 461"/>
            <p:cNvSpPr/>
            <p:nvPr/>
          </p:nvSpPr>
          <p:spPr>
            <a:xfrm>
              <a:off x="6795900" y="2628550"/>
              <a:ext cx="102300" cy="25"/>
            </a:xfrm>
            <a:custGeom>
              <a:pathLst>
                <a:path extrusionOk="0" fill="none" h="1" w="4092">
                  <a:moveTo>
                    <a:pt x="0" y="1"/>
                  </a:moveTo>
                  <a:lnTo>
                    <a:pt x="4092" y="1"/>
                  </a:lnTo>
                </a:path>
              </a:pathLst>
            </a:custGeom>
            <a:noFill/>
            <a:ln cap="rnd" cmpd="sng" w="12175">
              <a:solidFill>
                <a:srgbClr val="19BBD5"/>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462" name="Shape 462"/>
          <p:cNvGrpSpPr/>
          <p:nvPr/>
        </p:nvGrpSpPr>
        <p:grpSpPr>
          <a:xfrm>
            <a:off x="1229484" y="3310481"/>
            <a:ext cx="342882" cy="350068"/>
            <a:chOff x="3951850" y="2985350"/>
            <a:chExt cx="407950" cy="416500"/>
          </a:xfrm>
        </p:grpSpPr>
        <p:sp>
          <p:nvSpPr>
            <p:cNvPr id="463" name="Shape 463"/>
            <p:cNvSpPr/>
            <p:nvPr/>
          </p:nvSpPr>
          <p:spPr>
            <a:xfrm>
              <a:off x="3951850" y="2985350"/>
              <a:ext cx="314800" cy="314825"/>
            </a:xfrm>
            <a:custGeom>
              <a:pathLst>
                <a:path extrusionOk="0" fill="none" h="12593" w="12592">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cap="rnd"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64" name="Shape 464"/>
            <p:cNvSpPr/>
            <p:nvPr/>
          </p:nvSpPr>
          <p:spPr>
            <a:xfrm>
              <a:off x="3988375" y="3021875"/>
              <a:ext cx="241750" cy="241750"/>
            </a:xfrm>
            <a:custGeom>
              <a:pathLst>
                <a:path extrusionOk="0" fill="none" h="9670" w="967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cap="rnd"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65" name="Shape 465"/>
            <p:cNvSpPr/>
            <p:nvPr/>
          </p:nvSpPr>
          <p:spPr>
            <a:xfrm>
              <a:off x="4024300" y="3058425"/>
              <a:ext cx="84650" cy="84650"/>
            </a:xfrm>
            <a:custGeom>
              <a:pathLst>
                <a:path extrusionOk="0" fill="none" h="3386" w="3386">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cap="rnd"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66" name="Shape 466"/>
            <p:cNvSpPr/>
            <p:nvPr/>
          </p:nvSpPr>
          <p:spPr>
            <a:xfrm>
              <a:off x="4205750" y="3248375"/>
              <a:ext cx="154050" cy="153475"/>
            </a:xfrm>
            <a:custGeom>
              <a:pathLst>
                <a:path extrusionOk="0" fill="none" h="6139" w="6162">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cap="rnd"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467" name="Shape 467"/>
          <p:cNvGrpSpPr/>
          <p:nvPr/>
        </p:nvGrpSpPr>
        <p:grpSpPr>
          <a:xfrm flipH="1" rot="10800000">
            <a:off x="-97888" y="626112"/>
            <a:ext cx="1034724" cy="895486"/>
            <a:chOff x="238125" y="1431100"/>
            <a:chExt cx="3296350" cy="2852775"/>
          </a:xfrm>
        </p:grpSpPr>
        <p:sp>
          <p:nvSpPr>
            <p:cNvPr id="468" name="Shape 468"/>
            <p:cNvSpPr/>
            <p:nvPr/>
          </p:nvSpPr>
          <p:spPr>
            <a:xfrm>
              <a:off x="980725" y="4136025"/>
              <a:ext cx="157950" cy="147850"/>
            </a:xfrm>
            <a:custGeom>
              <a:pathLst>
                <a:path extrusionOk="0" h="5914" w="6318">
                  <a:moveTo>
                    <a:pt x="403" y="0"/>
                  </a:moveTo>
                  <a:lnTo>
                    <a:pt x="0" y="269"/>
                  </a:lnTo>
                  <a:lnTo>
                    <a:pt x="3226" y="5914"/>
                  </a:lnTo>
                  <a:lnTo>
                    <a:pt x="6317" y="5914"/>
                  </a:lnTo>
                  <a:lnTo>
                    <a:pt x="403" y="0"/>
                  </a:lnTo>
                  <a:close/>
                </a:path>
              </a:pathLst>
            </a:custGeom>
            <a:solidFill>
              <a:srgbClr val="00E2C7"/>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69" name="Shape 469"/>
            <p:cNvSpPr/>
            <p:nvPr/>
          </p:nvSpPr>
          <p:spPr>
            <a:xfrm>
              <a:off x="849675" y="3907525"/>
              <a:ext cx="386425" cy="376350"/>
            </a:xfrm>
            <a:custGeom>
              <a:pathLst>
                <a:path extrusionOk="0" h="15054" w="15457">
                  <a:moveTo>
                    <a:pt x="403" y="0"/>
                  </a:moveTo>
                  <a:lnTo>
                    <a:pt x="0" y="269"/>
                  </a:lnTo>
                  <a:lnTo>
                    <a:pt x="5242" y="9543"/>
                  </a:lnTo>
                  <a:lnTo>
                    <a:pt x="10887" y="15054"/>
                  </a:lnTo>
                  <a:lnTo>
                    <a:pt x="15457" y="15054"/>
                  </a:lnTo>
                  <a:lnTo>
                    <a:pt x="403" y="0"/>
                  </a:lnTo>
                  <a:close/>
                </a:path>
              </a:pathLst>
            </a:custGeom>
            <a:solidFill>
              <a:srgbClr val="01E0C8"/>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70" name="Shape 470"/>
            <p:cNvSpPr/>
            <p:nvPr/>
          </p:nvSpPr>
          <p:spPr>
            <a:xfrm>
              <a:off x="715250" y="3675675"/>
              <a:ext cx="618300" cy="608200"/>
            </a:xfrm>
            <a:custGeom>
              <a:pathLst>
                <a:path extrusionOk="0" h="24328" w="24732">
                  <a:moveTo>
                    <a:pt x="404" y="0"/>
                  </a:moveTo>
                  <a:lnTo>
                    <a:pt x="1" y="404"/>
                  </a:lnTo>
                  <a:lnTo>
                    <a:pt x="5377" y="9543"/>
                  </a:lnTo>
                  <a:lnTo>
                    <a:pt x="20162" y="24328"/>
                  </a:lnTo>
                  <a:lnTo>
                    <a:pt x="24732" y="24328"/>
                  </a:lnTo>
                  <a:lnTo>
                    <a:pt x="404" y="0"/>
                  </a:lnTo>
                  <a:close/>
                </a:path>
              </a:pathLst>
            </a:custGeom>
            <a:solidFill>
              <a:srgbClr val="02DFC8"/>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71" name="Shape 471"/>
            <p:cNvSpPr/>
            <p:nvPr/>
          </p:nvSpPr>
          <p:spPr>
            <a:xfrm>
              <a:off x="584200" y="3447175"/>
              <a:ext cx="846800" cy="836700"/>
            </a:xfrm>
            <a:custGeom>
              <a:pathLst>
                <a:path extrusionOk="0" h="33468" w="33872">
                  <a:moveTo>
                    <a:pt x="404" y="1"/>
                  </a:moveTo>
                  <a:lnTo>
                    <a:pt x="1" y="270"/>
                  </a:lnTo>
                  <a:lnTo>
                    <a:pt x="5243" y="9544"/>
                  </a:lnTo>
                  <a:lnTo>
                    <a:pt x="29167" y="33468"/>
                  </a:lnTo>
                  <a:lnTo>
                    <a:pt x="33872" y="33468"/>
                  </a:lnTo>
                  <a:lnTo>
                    <a:pt x="404" y="1"/>
                  </a:lnTo>
                  <a:close/>
                </a:path>
              </a:pathLst>
            </a:custGeom>
            <a:solidFill>
              <a:srgbClr val="03DDC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72" name="Shape 472"/>
            <p:cNvSpPr/>
            <p:nvPr/>
          </p:nvSpPr>
          <p:spPr>
            <a:xfrm>
              <a:off x="449800" y="3218700"/>
              <a:ext cx="1078650" cy="1065175"/>
            </a:xfrm>
            <a:custGeom>
              <a:pathLst>
                <a:path extrusionOk="0" h="42607" w="43146">
                  <a:moveTo>
                    <a:pt x="404" y="0"/>
                  </a:moveTo>
                  <a:lnTo>
                    <a:pt x="1" y="269"/>
                  </a:lnTo>
                  <a:lnTo>
                    <a:pt x="5377" y="9543"/>
                  </a:lnTo>
                  <a:lnTo>
                    <a:pt x="38441" y="42607"/>
                  </a:lnTo>
                  <a:lnTo>
                    <a:pt x="43145" y="42607"/>
                  </a:lnTo>
                  <a:lnTo>
                    <a:pt x="404" y="0"/>
                  </a:lnTo>
                  <a:close/>
                </a:path>
              </a:pathLst>
            </a:custGeom>
            <a:solidFill>
              <a:srgbClr val="04DBC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73" name="Shape 473"/>
            <p:cNvSpPr/>
            <p:nvPr/>
          </p:nvSpPr>
          <p:spPr>
            <a:xfrm>
              <a:off x="318750" y="2990200"/>
              <a:ext cx="1307150" cy="1293675"/>
            </a:xfrm>
            <a:custGeom>
              <a:pathLst>
                <a:path extrusionOk="0" h="51747" w="52286">
                  <a:moveTo>
                    <a:pt x="404" y="1"/>
                  </a:moveTo>
                  <a:lnTo>
                    <a:pt x="1" y="269"/>
                  </a:lnTo>
                  <a:lnTo>
                    <a:pt x="5243" y="9409"/>
                  </a:lnTo>
                  <a:lnTo>
                    <a:pt x="47581" y="51747"/>
                  </a:lnTo>
                  <a:lnTo>
                    <a:pt x="52285" y="51747"/>
                  </a:lnTo>
                  <a:lnTo>
                    <a:pt x="39517" y="38978"/>
                  </a:lnTo>
                  <a:lnTo>
                    <a:pt x="37097" y="38978"/>
                  </a:lnTo>
                  <a:lnTo>
                    <a:pt x="33737" y="33333"/>
                  </a:lnTo>
                  <a:lnTo>
                    <a:pt x="404" y="1"/>
                  </a:lnTo>
                  <a:close/>
                </a:path>
              </a:pathLst>
            </a:custGeom>
            <a:solidFill>
              <a:srgbClr val="06D9CA"/>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74" name="Shape 474"/>
            <p:cNvSpPr/>
            <p:nvPr/>
          </p:nvSpPr>
          <p:spPr>
            <a:xfrm>
              <a:off x="1286500" y="3964650"/>
              <a:ext cx="436850" cy="319225"/>
            </a:xfrm>
            <a:custGeom>
              <a:pathLst>
                <a:path extrusionOk="0" h="12769" w="17474">
                  <a:moveTo>
                    <a:pt x="0" y="0"/>
                  </a:moveTo>
                  <a:lnTo>
                    <a:pt x="12769" y="12769"/>
                  </a:lnTo>
                  <a:lnTo>
                    <a:pt x="17473" y="12769"/>
                  </a:lnTo>
                  <a:lnTo>
                    <a:pt x="4704" y="0"/>
                  </a:lnTo>
                  <a:close/>
                </a:path>
              </a:pathLst>
            </a:custGeom>
            <a:solidFill>
              <a:srgbClr val="07D8CB"/>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75" name="Shape 475"/>
            <p:cNvSpPr/>
            <p:nvPr/>
          </p:nvSpPr>
          <p:spPr>
            <a:xfrm>
              <a:off x="238125" y="2822200"/>
              <a:ext cx="924075" cy="1008075"/>
            </a:xfrm>
            <a:custGeom>
              <a:pathLst>
                <a:path extrusionOk="0" h="40323" w="36963">
                  <a:moveTo>
                    <a:pt x="806" y="0"/>
                  </a:moveTo>
                  <a:lnTo>
                    <a:pt x="0" y="1479"/>
                  </a:lnTo>
                  <a:lnTo>
                    <a:pt x="3226" y="6989"/>
                  </a:lnTo>
                  <a:lnTo>
                    <a:pt x="36559" y="40322"/>
                  </a:lnTo>
                  <a:lnTo>
                    <a:pt x="36962" y="40053"/>
                  </a:lnTo>
                  <a:lnTo>
                    <a:pt x="31720" y="30779"/>
                  </a:lnTo>
                  <a:lnTo>
                    <a:pt x="806" y="0"/>
                  </a:lnTo>
                  <a:close/>
                </a:path>
              </a:pathLst>
            </a:custGeom>
            <a:solidFill>
              <a:srgbClr val="07D8CB"/>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76" name="Shape 476"/>
            <p:cNvSpPr/>
            <p:nvPr/>
          </p:nvSpPr>
          <p:spPr>
            <a:xfrm>
              <a:off x="1383925" y="3964650"/>
              <a:ext cx="433500" cy="319225"/>
            </a:xfrm>
            <a:custGeom>
              <a:pathLst>
                <a:path extrusionOk="0" h="12769" w="17340">
                  <a:moveTo>
                    <a:pt x="1" y="0"/>
                  </a:moveTo>
                  <a:lnTo>
                    <a:pt x="12770" y="12769"/>
                  </a:lnTo>
                  <a:lnTo>
                    <a:pt x="17339" y="12769"/>
                  </a:lnTo>
                  <a:lnTo>
                    <a:pt x="4705" y="0"/>
                  </a:lnTo>
                  <a:close/>
                </a:path>
              </a:pathLst>
            </a:custGeom>
            <a:solidFill>
              <a:srgbClr val="08D6CB"/>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77" name="Shape 477"/>
            <p:cNvSpPr/>
            <p:nvPr/>
          </p:nvSpPr>
          <p:spPr>
            <a:xfrm>
              <a:off x="251550" y="2761700"/>
              <a:ext cx="779600" cy="840075"/>
            </a:xfrm>
            <a:custGeom>
              <a:pathLst>
                <a:path extrusionOk="0" h="33603" w="31184">
                  <a:moveTo>
                    <a:pt x="1748" y="1"/>
                  </a:moveTo>
                  <a:lnTo>
                    <a:pt x="1" y="2823"/>
                  </a:lnTo>
                  <a:lnTo>
                    <a:pt x="30780" y="33603"/>
                  </a:lnTo>
                  <a:lnTo>
                    <a:pt x="31183" y="33199"/>
                  </a:lnTo>
                  <a:lnTo>
                    <a:pt x="25807" y="24060"/>
                  </a:lnTo>
                  <a:lnTo>
                    <a:pt x="1748" y="1"/>
                  </a:lnTo>
                  <a:close/>
                </a:path>
              </a:pathLst>
            </a:custGeom>
            <a:solidFill>
              <a:srgbClr val="08D6CB"/>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78" name="Shape 478"/>
            <p:cNvSpPr/>
            <p:nvPr/>
          </p:nvSpPr>
          <p:spPr>
            <a:xfrm>
              <a:off x="288525" y="2697875"/>
              <a:ext cx="608200" cy="675400"/>
            </a:xfrm>
            <a:custGeom>
              <a:pathLst>
                <a:path extrusionOk="0" h="27016" w="24328">
                  <a:moveTo>
                    <a:pt x="1613" y="0"/>
                  </a:moveTo>
                  <a:lnTo>
                    <a:pt x="0" y="2957"/>
                  </a:lnTo>
                  <a:lnTo>
                    <a:pt x="23925" y="27016"/>
                  </a:lnTo>
                  <a:lnTo>
                    <a:pt x="24328" y="26613"/>
                  </a:lnTo>
                  <a:lnTo>
                    <a:pt x="19086" y="17473"/>
                  </a:lnTo>
                  <a:lnTo>
                    <a:pt x="1613" y="0"/>
                  </a:lnTo>
                  <a:close/>
                </a:path>
              </a:pathLst>
            </a:custGeom>
            <a:solidFill>
              <a:srgbClr val="09D4CC"/>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79" name="Shape 479"/>
            <p:cNvSpPr/>
            <p:nvPr/>
          </p:nvSpPr>
          <p:spPr>
            <a:xfrm>
              <a:off x="1481375" y="3964650"/>
              <a:ext cx="433500" cy="319225"/>
            </a:xfrm>
            <a:custGeom>
              <a:pathLst>
                <a:path extrusionOk="0" h="12769" w="17340">
                  <a:moveTo>
                    <a:pt x="1" y="0"/>
                  </a:moveTo>
                  <a:lnTo>
                    <a:pt x="12769" y="12769"/>
                  </a:lnTo>
                  <a:lnTo>
                    <a:pt x="17339" y="12769"/>
                  </a:lnTo>
                  <a:lnTo>
                    <a:pt x="4705" y="0"/>
                  </a:lnTo>
                  <a:close/>
                </a:path>
              </a:pathLst>
            </a:custGeom>
            <a:solidFill>
              <a:srgbClr val="09D4CC"/>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80" name="Shape 480"/>
            <p:cNvSpPr/>
            <p:nvPr/>
          </p:nvSpPr>
          <p:spPr>
            <a:xfrm>
              <a:off x="1578825" y="3964650"/>
              <a:ext cx="433500" cy="319225"/>
            </a:xfrm>
            <a:custGeom>
              <a:pathLst>
                <a:path extrusionOk="0" h="12769" w="17340">
                  <a:moveTo>
                    <a:pt x="1" y="0"/>
                  </a:moveTo>
                  <a:lnTo>
                    <a:pt x="12769" y="12769"/>
                  </a:lnTo>
                  <a:lnTo>
                    <a:pt x="17339" y="12769"/>
                  </a:lnTo>
                  <a:lnTo>
                    <a:pt x="4570" y="0"/>
                  </a:lnTo>
                  <a:close/>
                </a:path>
              </a:pathLst>
            </a:custGeom>
            <a:solidFill>
              <a:srgbClr val="0AD3CC"/>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81" name="Shape 481"/>
            <p:cNvSpPr/>
            <p:nvPr/>
          </p:nvSpPr>
          <p:spPr>
            <a:xfrm>
              <a:off x="322125" y="2637375"/>
              <a:ext cx="443550" cy="504050"/>
            </a:xfrm>
            <a:custGeom>
              <a:pathLst>
                <a:path extrusionOk="0" h="20162" w="17742">
                  <a:moveTo>
                    <a:pt x="1747" y="1"/>
                  </a:moveTo>
                  <a:lnTo>
                    <a:pt x="0" y="2958"/>
                  </a:lnTo>
                  <a:lnTo>
                    <a:pt x="17339" y="20162"/>
                  </a:lnTo>
                  <a:lnTo>
                    <a:pt x="17742" y="19893"/>
                  </a:lnTo>
                  <a:lnTo>
                    <a:pt x="12366" y="10619"/>
                  </a:lnTo>
                  <a:lnTo>
                    <a:pt x="1747" y="1"/>
                  </a:lnTo>
                  <a:close/>
                </a:path>
              </a:pathLst>
            </a:custGeom>
            <a:solidFill>
              <a:srgbClr val="0AD3CC"/>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82" name="Shape 482"/>
            <p:cNvSpPr/>
            <p:nvPr/>
          </p:nvSpPr>
          <p:spPr>
            <a:xfrm>
              <a:off x="359075" y="2576900"/>
              <a:ext cx="275575" cy="336050"/>
            </a:xfrm>
            <a:custGeom>
              <a:pathLst>
                <a:path extrusionOk="0" h="13442" w="11023">
                  <a:moveTo>
                    <a:pt x="1614" y="1"/>
                  </a:moveTo>
                  <a:lnTo>
                    <a:pt x="1" y="2823"/>
                  </a:lnTo>
                  <a:lnTo>
                    <a:pt x="10484" y="13441"/>
                  </a:lnTo>
                  <a:lnTo>
                    <a:pt x="10888" y="13172"/>
                  </a:lnTo>
                  <a:lnTo>
                    <a:pt x="9812" y="11291"/>
                  </a:lnTo>
                  <a:lnTo>
                    <a:pt x="11022" y="9275"/>
                  </a:lnTo>
                  <a:lnTo>
                    <a:pt x="1614" y="1"/>
                  </a:lnTo>
                  <a:close/>
                </a:path>
              </a:pathLst>
            </a:custGeom>
            <a:solidFill>
              <a:srgbClr val="0BD1CD"/>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83" name="Shape 483"/>
            <p:cNvSpPr/>
            <p:nvPr/>
          </p:nvSpPr>
          <p:spPr>
            <a:xfrm>
              <a:off x="1676275" y="3964650"/>
              <a:ext cx="433475" cy="319225"/>
            </a:xfrm>
            <a:custGeom>
              <a:pathLst>
                <a:path extrusionOk="0" h="12769" w="17339">
                  <a:moveTo>
                    <a:pt x="0" y="0"/>
                  </a:moveTo>
                  <a:lnTo>
                    <a:pt x="12769" y="12769"/>
                  </a:lnTo>
                  <a:lnTo>
                    <a:pt x="17339" y="12769"/>
                  </a:lnTo>
                  <a:lnTo>
                    <a:pt x="4570" y="0"/>
                  </a:lnTo>
                  <a:close/>
                </a:path>
              </a:pathLst>
            </a:custGeom>
            <a:solidFill>
              <a:srgbClr val="0BD1CD"/>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84" name="Shape 484"/>
            <p:cNvSpPr/>
            <p:nvPr/>
          </p:nvSpPr>
          <p:spPr>
            <a:xfrm>
              <a:off x="392675" y="2513050"/>
              <a:ext cx="275575" cy="309175"/>
            </a:xfrm>
            <a:custGeom>
              <a:pathLst>
                <a:path extrusionOk="0" h="12367" w="11023">
                  <a:moveTo>
                    <a:pt x="1748" y="1"/>
                  </a:moveTo>
                  <a:lnTo>
                    <a:pt x="1" y="2958"/>
                  </a:lnTo>
                  <a:lnTo>
                    <a:pt x="9409" y="12366"/>
                  </a:lnTo>
                  <a:lnTo>
                    <a:pt x="11022" y="9409"/>
                  </a:lnTo>
                  <a:lnTo>
                    <a:pt x="1748" y="1"/>
                  </a:lnTo>
                  <a:close/>
                </a:path>
              </a:pathLst>
            </a:custGeom>
            <a:solidFill>
              <a:srgbClr val="0CCFCD"/>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85" name="Shape 485"/>
            <p:cNvSpPr/>
            <p:nvPr/>
          </p:nvSpPr>
          <p:spPr>
            <a:xfrm>
              <a:off x="1773725" y="3964650"/>
              <a:ext cx="433475" cy="319225"/>
            </a:xfrm>
            <a:custGeom>
              <a:pathLst>
                <a:path extrusionOk="0" h="12769" w="17339">
                  <a:moveTo>
                    <a:pt x="0" y="0"/>
                  </a:moveTo>
                  <a:lnTo>
                    <a:pt x="12634" y="12769"/>
                  </a:lnTo>
                  <a:lnTo>
                    <a:pt x="17339" y="12769"/>
                  </a:lnTo>
                  <a:lnTo>
                    <a:pt x="4570" y="0"/>
                  </a:lnTo>
                  <a:close/>
                </a:path>
              </a:pathLst>
            </a:custGeom>
            <a:solidFill>
              <a:srgbClr val="0CCFCD"/>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86" name="Shape 486"/>
            <p:cNvSpPr/>
            <p:nvPr/>
          </p:nvSpPr>
          <p:spPr>
            <a:xfrm>
              <a:off x="429650" y="2452575"/>
              <a:ext cx="275550" cy="305800"/>
            </a:xfrm>
            <a:custGeom>
              <a:pathLst>
                <a:path extrusionOk="0" h="12232" w="11022">
                  <a:moveTo>
                    <a:pt x="1748" y="1"/>
                  </a:moveTo>
                  <a:lnTo>
                    <a:pt x="0" y="2957"/>
                  </a:lnTo>
                  <a:lnTo>
                    <a:pt x="9274" y="12232"/>
                  </a:lnTo>
                  <a:lnTo>
                    <a:pt x="11022" y="9275"/>
                  </a:lnTo>
                  <a:lnTo>
                    <a:pt x="1748" y="1"/>
                  </a:lnTo>
                  <a:close/>
                </a:path>
              </a:pathLst>
            </a:custGeom>
            <a:solidFill>
              <a:srgbClr val="0DCDCE"/>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87" name="Shape 487"/>
            <p:cNvSpPr/>
            <p:nvPr/>
          </p:nvSpPr>
          <p:spPr>
            <a:xfrm>
              <a:off x="1871150" y="3964650"/>
              <a:ext cx="433500" cy="319225"/>
            </a:xfrm>
            <a:custGeom>
              <a:pathLst>
                <a:path extrusionOk="0" h="12769" w="17340">
                  <a:moveTo>
                    <a:pt x="1" y="0"/>
                  </a:moveTo>
                  <a:lnTo>
                    <a:pt x="12635" y="12769"/>
                  </a:lnTo>
                  <a:lnTo>
                    <a:pt x="17340" y="12769"/>
                  </a:lnTo>
                  <a:lnTo>
                    <a:pt x="4571" y="0"/>
                  </a:lnTo>
                  <a:close/>
                </a:path>
              </a:pathLst>
            </a:custGeom>
            <a:solidFill>
              <a:srgbClr val="0DCDCE"/>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88" name="Shape 488"/>
            <p:cNvSpPr/>
            <p:nvPr/>
          </p:nvSpPr>
          <p:spPr>
            <a:xfrm>
              <a:off x="1965250" y="3964650"/>
              <a:ext cx="436850" cy="319225"/>
            </a:xfrm>
            <a:custGeom>
              <a:pathLst>
                <a:path extrusionOk="0" h="12769" w="17474">
                  <a:moveTo>
                    <a:pt x="0" y="0"/>
                  </a:moveTo>
                  <a:lnTo>
                    <a:pt x="12769" y="12769"/>
                  </a:lnTo>
                  <a:lnTo>
                    <a:pt x="17473" y="12769"/>
                  </a:lnTo>
                  <a:lnTo>
                    <a:pt x="4705" y="0"/>
                  </a:lnTo>
                  <a:close/>
                </a:path>
              </a:pathLst>
            </a:custGeom>
            <a:solidFill>
              <a:srgbClr val="0ECCC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89" name="Shape 489"/>
            <p:cNvSpPr/>
            <p:nvPr/>
          </p:nvSpPr>
          <p:spPr>
            <a:xfrm>
              <a:off x="466600" y="2392100"/>
              <a:ext cx="272200" cy="305800"/>
            </a:xfrm>
            <a:custGeom>
              <a:pathLst>
                <a:path extrusionOk="0" h="12232" w="10888">
                  <a:moveTo>
                    <a:pt x="1614" y="0"/>
                  </a:moveTo>
                  <a:lnTo>
                    <a:pt x="1" y="2957"/>
                  </a:lnTo>
                  <a:lnTo>
                    <a:pt x="9275" y="12231"/>
                  </a:lnTo>
                  <a:lnTo>
                    <a:pt x="10888" y="9274"/>
                  </a:lnTo>
                  <a:lnTo>
                    <a:pt x="1614" y="0"/>
                  </a:lnTo>
                  <a:close/>
                </a:path>
              </a:pathLst>
            </a:custGeom>
            <a:solidFill>
              <a:srgbClr val="0ECCC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90" name="Shape 490"/>
            <p:cNvSpPr/>
            <p:nvPr/>
          </p:nvSpPr>
          <p:spPr>
            <a:xfrm>
              <a:off x="2062700" y="3964650"/>
              <a:ext cx="433475" cy="319225"/>
            </a:xfrm>
            <a:custGeom>
              <a:pathLst>
                <a:path extrusionOk="0" h="12769" w="17339">
                  <a:moveTo>
                    <a:pt x="0" y="0"/>
                  </a:moveTo>
                  <a:lnTo>
                    <a:pt x="12769" y="12769"/>
                  </a:lnTo>
                  <a:lnTo>
                    <a:pt x="17339" y="12769"/>
                  </a:lnTo>
                  <a:lnTo>
                    <a:pt x="4704" y="0"/>
                  </a:lnTo>
                  <a:close/>
                </a:path>
              </a:pathLst>
            </a:custGeom>
            <a:solidFill>
              <a:srgbClr val="10CAC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91" name="Shape 491"/>
            <p:cNvSpPr/>
            <p:nvPr/>
          </p:nvSpPr>
          <p:spPr>
            <a:xfrm>
              <a:off x="500200" y="2328250"/>
              <a:ext cx="275575" cy="309150"/>
            </a:xfrm>
            <a:custGeom>
              <a:pathLst>
                <a:path extrusionOk="0" h="12366" w="11023">
                  <a:moveTo>
                    <a:pt x="1748" y="1"/>
                  </a:moveTo>
                  <a:lnTo>
                    <a:pt x="1" y="2957"/>
                  </a:lnTo>
                  <a:lnTo>
                    <a:pt x="9275" y="12366"/>
                  </a:lnTo>
                  <a:lnTo>
                    <a:pt x="11022" y="9409"/>
                  </a:lnTo>
                  <a:lnTo>
                    <a:pt x="1748" y="1"/>
                  </a:lnTo>
                  <a:close/>
                </a:path>
              </a:pathLst>
            </a:custGeom>
            <a:solidFill>
              <a:srgbClr val="10CAC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92" name="Shape 492"/>
            <p:cNvSpPr/>
            <p:nvPr/>
          </p:nvSpPr>
          <p:spPr>
            <a:xfrm>
              <a:off x="537175" y="2267775"/>
              <a:ext cx="275550" cy="305800"/>
            </a:xfrm>
            <a:custGeom>
              <a:pathLst>
                <a:path extrusionOk="0" h="12232" w="11022">
                  <a:moveTo>
                    <a:pt x="1613" y="0"/>
                  </a:moveTo>
                  <a:lnTo>
                    <a:pt x="0" y="2957"/>
                  </a:lnTo>
                  <a:lnTo>
                    <a:pt x="9274" y="12231"/>
                  </a:lnTo>
                  <a:lnTo>
                    <a:pt x="11022" y="9274"/>
                  </a:lnTo>
                  <a:lnTo>
                    <a:pt x="1613" y="0"/>
                  </a:lnTo>
                  <a:close/>
                </a:path>
              </a:pathLst>
            </a:custGeom>
            <a:solidFill>
              <a:srgbClr val="11C8D0"/>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93" name="Shape 493"/>
            <p:cNvSpPr/>
            <p:nvPr/>
          </p:nvSpPr>
          <p:spPr>
            <a:xfrm>
              <a:off x="2160150" y="3964650"/>
              <a:ext cx="433475" cy="319225"/>
            </a:xfrm>
            <a:custGeom>
              <a:pathLst>
                <a:path extrusionOk="0" h="12769" w="17339">
                  <a:moveTo>
                    <a:pt x="0" y="0"/>
                  </a:moveTo>
                  <a:lnTo>
                    <a:pt x="12769" y="12769"/>
                  </a:lnTo>
                  <a:lnTo>
                    <a:pt x="17339" y="12769"/>
                  </a:lnTo>
                  <a:lnTo>
                    <a:pt x="4704" y="0"/>
                  </a:lnTo>
                  <a:close/>
                </a:path>
              </a:pathLst>
            </a:custGeom>
            <a:solidFill>
              <a:srgbClr val="11C8D0"/>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94" name="Shape 494"/>
            <p:cNvSpPr/>
            <p:nvPr/>
          </p:nvSpPr>
          <p:spPr>
            <a:xfrm>
              <a:off x="570775" y="2207275"/>
              <a:ext cx="275550" cy="305800"/>
            </a:xfrm>
            <a:custGeom>
              <a:pathLst>
                <a:path extrusionOk="0" h="12232" w="11022">
                  <a:moveTo>
                    <a:pt x="1748" y="1"/>
                  </a:moveTo>
                  <a:lnTo>
                    <a:pt x="0" y="2958"/>
                  </a:lnTo>
                  <a:lnTo>
                    <a:pt x="9409" y="12232"/>
                  </a:lnTo>
                  <a:lnTo>
                    <a:pt x="11022" y="9275"/>
                  </a:lnTo>
                  <a:lnTo>
                    <a:pt x="1748" y="1"/>
                  </a:lnTo>
                  <a:close/>
                </a:path>
              </a:pathLst>
            </a:custGeom>
            <a:solidFill>
              <a:srgbClr val="12C7D0"/>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95" name="Shape 495"/>
            <p:cNvSpPr/>
            <p:nvPr/>
          </p:nvSpPr>
          <p:spPr>
            <a:xfrm>
              <a:off x="2257575" y="3964650"/>
              <a:ext cx="433500" cy="319225"/>
            </a:xfrm>
            <a:custGeom>
              <a:pathLst>
                <a:path extrusionOk="0" h="12769" w="17340">
                  <a:moveTo>
                    <a:pt x="1" y="0"/>
                  </a:moveTo>
                  <a:lnTo>
                    <a:pt x="12770" y="12769"/>
                  </a:lnTo>
                  <a:lnTo>
                    <a:pt x="17339" y="12769"/>
                  </a:lnTo>
                  <a:lnTo>
                    <a:pt x="4705" y="0"/>
                  </a:lnTo>
                  <a:close/>
                </a:path>
              </a:pathLst>
            </a:custGeom>
            <a:solidFill>
              <a:srgbClr val="12C7D0"/>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96" name="Shape 496"/>
            <p:cNvSpPr/>
            <p:nvPr/>
          </p:nvSpPr>
          <p:spPr>
            <a:xfrm>
              <a:off x="2355025" y="3964650"/>
              <a:ext cx="383100" cy="319225"/>
            </a:xfrm>
            <a:custGeom>
              <a:pathLst>
                <a:path extrusionOk="0" h="12769" w="15324">
                  <a:moveTo>
                    <a:pt x="1" y="0"/>
                  </a:moveTo>
                  <a:lnTo>
                    <a:pt x="12769" y="12769"/>
                  </a:lnTo>
                  <a:lnTo>
                    <a:pt x="14248" y="12769"/>
                  </a:lnTo>
                  <a:lnTo>
                    <a:pt x="15323" y="10753"/>
                  </a:lnTo>
                  <a:lnTo>
                    <a:pt x="4570" y="0"/>
                  </a:lnTo>
                  <a:close/>
                </a:path>
              </a:pathLst>
            </a:custGeom>
            <a:solidFill>
              <a:srgbClr val="13C5D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97" name="Shape 497"/>
            <p:cNvSpPr/>
            <p:nvPr/>
          </p:nvSpPr>
          <p:spPr>
            <a:xfrm>
              <a:off x="607725" y="2146800"/>
              <a:ext cx="275575" cy="305800"/>
            </a:xfrm>
            <a:custGeom>
              <a:pathLst>
                <a:path extrusionOk="0" h="12232" w="11023">
                  <a:moveTo>
                    <a:pt x="1614" y="1"/>
                  </a:moveTo>
                  <a:lnTo>
                    <a:pt x="1" y="2823"/>
                  </a:lnTo>
                  <a:lnTo>
                    <a:pt x="9275" y="12232"/>
                  </a:lnTo>
                  <a:lnTo>
                    <a:pt x="11022" y="9275"/>
                  </a:lnTo>
                  <a:lnTo>
                    <a:pt x="1614" y="1"/>
                  </a:lnTo>
                  <a:close/>
                </a:path>
              </a:pathLst>
            </a:custGeom>
            <a:solidFill>
              <a:srgbClr val="13C5D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98" name="Shape 498"/>
            <p:cNvSpPr/>
            <p:nvPr/>
          </p:nvSpPr>
          <p:spPr>
            <a:xfrm>
              <a:off x="2452475" y="3941125"/>
              <a:ext cx="322600" cy="305800"/>
            </a:xfrm>
            <a:custGeom>
              <a:pathLst>
                <a:path extrusionOk="0" h="12232" w="12904">
                  <a:moveTo>
                    <a:pt x="3495" y="1"/>
                  </a:moveTo>
                  <a:lnTo>
                    <a:pt x="2957" y="941"/>
                  </a:lnTo>
                  <a:lnTo>
                    <a:pt x="0" y="941"/>
                  </a:lnTo>
                  <a:lnTo>
                    <a:pt x="11156" y="12232"/>
                  </a:lnTo>
                  <a:lnTo>
                    <a:pt x="12904" y="9275"/>
                  </a:lnTo>
                  <a:lnTo>
                    <a:pt x="3495" y="1"/>
                  </a:lnTo>
                  <a:close/>
                </a:path>
              </a:pathLst>
            </a:custGeom>
            <a:solidFill>
              <a:srgbClr val="14C3D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99" name="Shape 499"/>
            <p:cNvSpPr/>
            <p:nvPr/>
          </p:nvSpPr>
          <p:spPr>
            <a:xfrm>
              <a:off x="641325" y="2082950"/>
              <a:ext cx="275575" cy="305800"/>
            </a:xfrm>
            <a:custGeom>
              <a:pathLst>
                <a:path extrusionOk="0" h="12232" w="11023">
                  <a:moveTo>
                    <a:pt x="1748" y="1"/>
                  </a:moveTo>
                  <a:lnTo>
                    <a:pt x="1" y="2958"/>
                  </a:lnTo>
                  <a:lnTo>
                    <a:pt x="9409" y="12232"/>
                  </a:lnTo>
                  <a:lnTo>
                    <a:pt x="11022" y="9409"/>
                  </a:lnTo>
                  <a:lnTo>
                    <a:pt x="1748" y="1"/>
                  </a:lnTo>
                  <a:close/>
                </a:path>
              </a:pathLst>
            </a:custGeom>
            <a:solidFill>
              <a:srgbClr val="14C3D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00" name="Shape 500"/>
            <p:cNvSpPr/>
            <p:nvPr/>
          </p:nvSpPr>
          <p:spPr>
            <a:xfrm>
              <a:off x="678300" y="2022475"/>
              <a:ext cx="275550" cy="305800"/>
            </a:xfrm>
            <a:custGeom>
              <a:pathLst>
                <a:path extrusionOk="0" h="12232" w="11022">
                  <a:moveTo>
                    <a:pt x="1748" y="1"/>
                  </a:moveTo>
                  <a:lnTo>
                    <a:pt x="0" y="2957"/>
                  </a:lnTo>
                  <a:lnTo>
                    <a:pt x="9274" y="12232"/>
                  </a:lnTo>
                  <a:lnTo>
                    <a:pt x="11022" y="9275"/>
                  </a:lnTo>
                  <a:lnTo>
                    <a:pt x="1748" y="1"/>
                  </a:lnTo>
                  <a:close/>
                </a:path>
              </a:pathLst>
            </a:custGeom>
            <a:solidFill>
              <a:srgbClr val="15C1D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01" name="Shape 501"/>
            <p:cNvSpPr/>
            <p:nvPr/>
          </p:nvSpPr>
          <p:spPr>
            <a:xfrm>
              <a:off x="2533125" y="3877275"/>
              <a:ext cx="275550" cy="309175"/>
            </a:xfrm>
            <a:custGeom>
              <a:pathLst>
                <a:path extrusionOk="0" h="12367" w="11022">
                  <a:moveTo>
                    <a:pt x="1748" y="1"/>
                  </a:moveTo>
                  <a:lnTo>
                    <a:pt x="0" y="2958"/>
                  </a:lnTo>
                  <a:lnTo>
                    <a:pt x="9409" y="12366"/>
                  </a:lnTo>
                  <a:lnTo>
                    <a:pt x="11022" y="9409"/>
                  </a:lnTo>
                  <a:lnTo>
                    <a:pt x="1748" y="1"/>
                  </a:lnTo>
                  <a:close/>
                </a:path>
              </a:pathLst>
            </a:custGeom>
            <a:solidFill>
              <a:srgbClr val="15C1D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02" name="Shape 502"/>
            <p:cNvSpPr/>
            <p:nvPr/>
          </p:nvSpPr>
          <p:spPr>
            <a:xfrm>
              <a:off x="2570075" y="3816800"/>
              <a:ext cx="275575" cy="305800"/>
            </a:xfrm>
            <a:custGeom>
              <a:pathLst>
                <a:path extrusionOk="0" h="12232" w="11023">
                  <a:moveTo>
                    <a:pt x="1614" y="1"/>
                  </a:moveTo>
                  <a:lnTo>
                    <a:pt x="1" y="2957"/>
                  </a:lnTo>
                  <a:lnTo>
                    <a:pt x="9275" y="12232"/>
                  </a:lnTo>
                  <a:lnTo>
                    <a:pt x="11022" y="9275"/>
                  </a:lnTo>
                  <a:lnTo>
                    <a:pt x="1614" y="1"/>
                  </a:lnTo>
                  <a:close/>
                </a:path>
              </a:pathLst>
            </a:custGeom>
            <a:solidFill>
              <a:srgbClr val="16C0D3"/>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03" name="Shape 503"/>
            <p:cNvSpPr/>
            <p:nvPr/>
          </p:nvSpPr>
          <p:spPr>
            <a:xfrm>
              <a:off x="711900" y="1962000"/>
              <a:ext cx="275550" cy="305800"/>
            </a:xfrm>
            <a:custGeom>
              <a:pathLst>
                <a:path extrusionOk="0" h="12232" w="11022">
                  <a:moveTo>
                    <a:pt x="1748" y="0"/>
                  </a:moveTo>
                  <a:lnTo>
                    <a:pt x="0" y="2957"/>
                  </a:lnTo>
                  <a:lnTo>
                    <a:pt x="9409" y="12231"/>
                  </a:lnTo>
                  <a:lnTo>
                    <a:pt x="11022" y="9274"/>
                  </a:lnTo>
                  <a:lnTo>
                    <a:pt x="1748" y="0"/>
                  </a:lnTo>
                  <a:close/>
                </a:path>
              </a:pathLst>
            </a:custGeom>
            <a:solidFill>
              <a:srgbClr val="16C0D3"/>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04" name="Shape 504"/>
            <p:cNvSpPr/>
            <p:nvPr/>
          </p:nvSpPr>
          <p:spPr>
            <a:xfrm>
              <a:off x="2603675" y="3756325"/>
              <a:ext cx="275575" cy="305800"/>
            </a:xfrm>
            <a:custGeom>
              <a:pathLst>
                <a:path extrusionOk="0" h="12232" w="11023">
                  <a:moveTo>
                    <a:pt x="1748" y="0"/>
                  </a:moveTo>
                  <a:lnTo>
                    <a:pt x="1" y="2957"/>
                  </a:lnTo>
                  <a:lnTo>
                    <a:pt x="9409" y="12231"/>
                  </a:lnTo>
                  <a:lnTo>
                    <a:pt x="11022" y="9274"/>
                  </a:lnTo>
                  <a:lnTo>
                    <a:pt x="1748" y="0"/>
                  </a:lnTo>
                  <a:close/>
                </a:path>
              </a:pathLst>
            </a:custGeom>
            <a:solidFill>
              <a:srgbClr val="17BED3"/>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05" name="Shape 505"/>
            <p:cNvSpPr/>
            <p:nvPr/>
          </p:nvSpPr>
          <p:spPr>
            <a:xfrm>
              <a:off x="748850" y="1898150"/>
              <a:ext cx="275575" cy="309150"/>
            </a:xfrm>
            <a:custGeom>
              <a:pathLst>
                <a:path extrusionOk="0" h="12366" w="11023">
                  <a:moveTo>
                    <a:pt x="1748" y="0"/>
                  </a:moveTo>
                  <a:lnTo>
                    <a:pt x="1" y="2957"/>
                  </a:lnTo>
                  <a:lnTo>
                    <a:pt x="9275" y="12366"/>
                  </a:lnTo>
                  <a:lnTo>
                    <a:pt x="11022" y="9409"/>
                  </a:lnTo>
                  <a:lnTo>
                    <a:pt x="1748" y="0"/>
                  </a:lnTo>
                  <a:close/>
                </a:path>
              </a:pathLst>
            </a:custGeom>
            <a:solidFill>
              <a:srgbClr val="17BED3"/>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06" name="Shape 506"/>
            <p:cNvSpPr/>
            <p:nvPr/>
          </p:nvSpPr>
          <p:spPr>
            <a:xfrm>
              <a:off x="2640650" y="3692475"/>
              <a:ext cx="275550" cy="309150"/>
            </a:xfrm>
            <a:custGeom>
              <a:pathLst>
                <a:path extrusionOk="0" h="12366" w="11022">
                  <a:moveTo>
                    <a:pt x="1748" y="0"/>
                  </a:moveTo>
                  <a:lnTo>
                    <a:pt x="0" y="2957"/>
                  </a:lnTo>
                  <a:lnTo>
                    <a:pt x="9274" y="12366"/>
                  </a:lnTo>
                  <a:lnTo>
                    <a:pt x="11022" y="9409"/>
                  </a:lnTo>
                  <a:lnTo>
                    <a:pt x="1748" y="0"/>
                  </a:lnTo>
                  <a:close/>
                </a:path>
              </a:pathLst>
            </a:custGeom>
            <a:solidFill>
              <a:srgbClr val="18BCD4"/>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07" name="Shape 507"/>
            <p:cNvSpPr/>
            <p:nvPr/>
          </p:nvSpPr>
          <p:spPr>
            <a:xfrm>
              <a:off x="785825" y="1837675"/>
              <a:ext cx="275550" cy="305800"/>
            </a:xfrm>
            <a:custGeom>
              <a:pathLst>
                <a:path extrusionOk="0" h="12232" w="11022">
                  <a:moveTo>
                    <a:pt x="1613" y="0"/>
                  </a:moveTo>
                  <a:lnTo>
                    <a:pt x="0" y="2957"/>
                  </a:lnTo>
                  <a:lnTo>
                    <a:pt x="9275" y="12231"/>
                  </a:lnTo>
                  <a:lnTo>
                    <a:pt x="11022" y="9274"/>
                  </a:lnTo>
                  <a:lnTo>
                    <a:pt x="1613" y="0"/>
                  </a:lnTo>
                  <a:close/>
                </a:path>
              </a:pathLst>
            </a:custGeom>
            <a:solidFill>
              <a:srgbClr val="18BCD4"/>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08" name="Shape 508"/>
            <p:cNvSpPr/>
            <p:nvPr/>
          </p:nvSpPr>
          <p:spPr>
            <a:xfrm>
              <a:off x="2677600" y="3632000"/>
              <a:ext cx="275575" cy="305800"/>
            </a:xfrm>
            <a:custGeom>
              <a:pathLst>
                <a:path extrusionOk="0" h="12232" w="11023">
                  <a:moveTo>
                    <a:pt x="1614" y="0"/>
                  </a:moveTo>
                  <a:lnTo>
                    <a:pt x="1" y="2957"/>
                  </a:lnTo>
                  <a:lnTo>
                    <a:pt x="9275" y="12231"/>
                  </a:lnTo>
                  <a:lnTo>
                    <a:pt x="11022" y="9274"/>
                  </a:lnTo>
                  <a:lnTo>
                    <a:pt x="1614" y="0"/>
                  </a:lnTo>
                  <a:close/>
                </a:path>
              </a:pathLst>
            </a:custGeom>
            <a:solidFill>
              <a:srgbClr val="19BBD5"/>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09" name="Shape 509"/>
            <p:cNvSpPr/>
            <p:nvPr/>
          </p:nvSpPr>
          <p:spPr>
            <a:xfrm>
              <a:off x="819425" y="1777175"/>
              <a:ext cx="275550" cy="305800"/>
            </a:xfrm>
            <a:custGeom>
              <a:pathLst>
                <a:path extrusionOk="0" h="12232" w="11022">
                  <a:moveTo>
                    <a:pt x="1748" y="1"/>
                  </a:moveTo>
                  <a:lnTo>
                    <a:pt x="0" y="2958"/>
                  </a:lnTo>
                  <a:lnTo>
                    <a:pt x="9275" y="12232"/>
                  </a:lnTo>
                  <a:lnTo>
                    <a:pt x="11022" y="9275"/>
                  </a:lnTo>
                  <a:lnTo>
                    <a:pt x="1748" y="1"/>
                  </a:lnTo>
                  <a:close/>
                </a:path>
              </a:pathLst>
            </a:custGeom>
            <a:solidFill>
              <a:srgbClr val="19BBD5"/>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10" name="Shape 510"/>
            <p:cNvSpPr/>
            <p:nvPr/>
          </p:nvSpPr>
          <p:spPr>
            <a:xfrm>
              <a:off x="2711200" y="3571500"/>
              <a:ext cx="275575" cy="305800"/>
            </a:xfrm>
            <a:custGeom>
              <a:pathLst>
                <a:path extrusionOk="0" h="12232" w="11023">
                  <a:moveTo>
                    <a:pt x="1748" y="1"/>
                  </a:moveTo>
                  <a:lnTo>
                    <a:pt x="1" y="2958"/>
                  </a:lnTo>
                  <a:lnTo>
                    <a:pt x="9275" y="12232"/>
                  </a:lnTo>
                  <a:lnTo>
                    <a:pt x="11022" y="9275"/>
                  </a:lnTo>
                  <a:lnTo>
                    <a:pt x="1748" y="1"/>
                  </a:lnTo>
                  <a:close/>
                </a:path>
              </a:pathLst>
            </a:custGeom>
            <a:solidFill>
              <a:srgbClr val="1BB9D5"/>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11" name="Shape 511"/>
            <p:cNvSpPr/>
            <p:nvPr/>
          </p:nvSpPr>
          <p:spPr>
            <a:xfrm>
              <a:off x="856375" y="1713350"/>
              <a:ext cx="275575" cy="309150"/>
            </a:xfrm>
            <a:custGeom>
              <a:pathLst>
                <a:path extrusionOk="0" h="12366" w="11023">
                  <a:moveTo>
                    <a:pt x="1614" y="0"/>
                  </a:moveTo>
                  <a:lnTo>
                    <a:pt x="1" y="2957"/>
                  </a:lnTo>
                  <a:lnTo>
                    <a:pt x="9275" y="12366"/>
                  </a:lnTo>
                  <a:lnTo>
                    <a:pt x="11022" y="9409"/>
                  </a:lnTo>
                  <a:lnTo>
                    <a:pt x="1614" y="0"/>
                  </a:lnTo>
                  <a:close/>
                </a:path>
              </a:pathLst>
            </a:custGeom>
            <a:solidFill>
              <a:srgbClr val="1BB9D5"/>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12" name="Shape 512"/>
            <p:cNvSpPr/>
            <p:nvPr/>
          </p:nvSpPr>
          <p:spPr>
            <a:xfrm>
              <a:off x="890000" y="1652850"/>
              <a:ext cx="275550" cy="305800"/>
            </a:xfrm>
            <a:custGeom>
              <a:pathLst>
                <a:path extrusionOk="0" h="12232" w="11022">
                  <a:moveTo>
                    <a:pt x="1747" y="1"/>
                  </a:moveTo>
                  <a:lnTo>
                    <a:pt x="0" y="2958"/>
                  </a:lnTo>
                  <a:lnTo>
                    <a:pt x="9409" y="12232"/>
                  </a:lnTo>
                  <a:lnTo>
                    <a:pt x="11021" y="9275"/>
                  </a:lnTo>
                  <a:lnTo>
                    <a:pt x="1747" y="1"/>
                  </a:lnTo>
                  <a:close/>
                </a:path>
              </a:pathLst>
            </a:custGeom>
            <a:solidFill>
              <a:srgbClr val="1CB7D6"/>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13" name="Shape 513"/>
            <p:cNvSpPr/>
            <p:nvPr/>
          </p:nvSpPr>
          <p:spPr>
            <a:xfrm>
              <a:off x="2748175" y="3511025"/>
              <a:ext cx="275550" cy="305800"/>
            </a:xfrm>
            <a:custGeom>
              <a:pathLst>
                <a:path extrusionOk="0" h="12232" w="11022">
                  <a:moveTo>
                    <a:pt x="1613" y="1"/>
                  </a:moveTo>
                  <a:lnTo>
                    <a:pt x="0" y="2823"/>
                  </a:lnTo>
                  <a:lnTo>
                    <a:pt x="9274" y="12232"/>
                  </a:lnTo>
                  <a:lnTo>
                    <a:pt x="11022" y="9275"/>
                  </a:lnTo>
                  <a:lnTo>
                    <a:pt x="1613" y="1"/>
                  </a:lnTo>
                  <a:close/>
                </a:path>
              </a:pathLst>
            </a:custGeom>
            <a:solidFill>
              <a:srgbClr val="1CB7D6"/>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14" name="Shape 514"/>
            <p:cNvSpPr/>
            <p:nvPr/>
          </p:nvSpPr>
          <p:spPr>
            <a:xfrm>
              <a:off x="2781775" y="3447175"/>
              <a:ext cx="275550" cy="305800"/>
            </a:xfrm>
            <a:custGeom>
              <a:pathLst>
                <a:path extrusionOk="0" h="12232" w="11022">
                  <a:moveTo>
                    <a:pt x="1748" y="1"/>
                  </a:moveTo>
                  <a:lnTo>
                    <a:pt x="0" y="2958"/>
                  </a:lnTo>
                  <a:lnTo>
                    <a:pt x="9409" y="12232"/>
                  </a:lnTo>
                  <a:lnTo>
                    <a:pt x="11022" y="9409"/>
                  </a:lnTo>
                  <a:lnTo>
                    <a:pt x="1748" y="1"/>
                  </a:lnTo>
                  <a:close/>
                </a:path>
              </a:pathLst>
            </a:custGeom>
            <a:solidFill>
              <a:srgbClr val="1DB5D6"/>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15" name="Shape 515"/>
            <p:cNvSpPr/>
            <p:nvPr/>
          </p:nvSpPr>
          <p:spPr>
            <a:xfrm>
              <a:off x="926950" y="1592375"/>
              <a:ext cx="275550" cy="305800"/>
            </a:xfrm>
            <a:custGeom>
              <a:pathLst>
                <a:path extrusionOk="0" h="12232" w="11022">
                  <a:moveTo>
                    <a:pt x="1613" y="1"/>
                  </a:moveTo>
                  <a:lnTo>
                    <a:pt x="1" y="2957"/>
                  </a:lnTo>
                  <a:lnTo>
                    <a:pt x="9275" y="12231"/>
                  </a:lnTo>
                  <a:lnTo>
                    <a:pt x="11022" y="9275"/>
                  </a:lnTo>
                  <a:lnTo>
                    <a:pt x="1613" y="1"/>
                  </a:lnTo>
                  <a:close/>
                </a:path>
              </a:pathLst>
            </a:custGeom>
            <a:solidFill>
              <a:srgbClr val="1DB5D6"/>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16" name="Shape 516"/>
            <p:cNvSpPr/>
            <p:nvPr/>
          </p:nvSpPr>
          <p:spPr>
            <a:xfrm>
              <a:off x="960550" y="1531900"/>
              <a:ext cx="275550" cy="305800"/>
            </a:xfrm>
            <a:custGeom>
              <a:pathLst>
                <a:path extrusionOk="0" h="12232" w="11022">
                  <a:moveTo>
                    <a:pt x="1748" y="0"/>
                  </a:moveTo>
                  <a:lnTo>
                    <a:pt x="1" y="2823"/>
                  </a:lnTo>
                  <a:lnTo>
                    <a:pt x="9409" y="12231"/>
                  </a:lnTo>
                  <a:lnTo>
                    <a:pt x="11022" y="9274"/>
                  </a:lnTo>
                  <a:lnTo>
                    <a:pt x="1748" y="0"/>
                  </a:lnTo>
                  <a:close/>
                </a:path>
              </a:pathLst>
            </a:custGeom>
            <a:solidFill>
              <a:srgbClr val="1EB4D7"/>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17" name="Shape 517"/>
            <p:cNvSpPr/>
            <p:nvPr/>
          </p:nvSpPr>
          <p:spPr>
            <a:xfrm>
              <a:off x="2818725" y="3386700"/>
              <a:ext cx="275575" cy="305800"/>
            </a:xfrm>
            <a:custGeom>
              <a:pathLst>
                <a:path extrusionOk="0" h="12232" w="11023">
                  <a:moveTo>
                    <a:pt x="1614" y="1"/>
                  </a:moveTo>
                  <a:lnTo>
                    <a:pt x="1" y="2957"/>
                  </a:lnTo>
                  <a:lnTo>
                    <a:pt x="9275" y="12231"/>
                  </a:lnTo>
                  <a:lnTo>
                    <a:pt x="11022" y="9275"/>
                  </a:lnTo>
                  <a:lnTo>
                    <a:pt x="1614" y="1"/>
                  </a:lnTo>
                  <a:close/>
                </a:path>
              </a:pathLst>
            </a:custGeom>
            <a:solidFill>
              <a:srgbClr val="1EB4D7"/>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18" name="Shape 518"/>
            <p:cNvSpPr/>
            <p:nvPr/>
          </p:nvSpPr>
          <p:spPr>
            <a:xfrm>
              <a:off x="997525" y="1468050"/>
              <a:ext cx="322600" cy="305800"/>
            </a:xfrm>
            <a:custGeom>
              <a:pathLst>
                <a:path extrusionOk="0" h="12232" w="12904">
                  <a:moveTo>
                    <a:pt x="1747" y="0"/>
                  </a:moveTo>
                  <a:lnTo>
                    <a:pt x="0" y="2957"/>
                  </a:lnTo>
                  <a:lnTo>
                    <a:pt x="9274" y="12231"/>
                  </a:lnTo>
                  <a:lnTo>
                    <a:pt x="9946" y="11291"/>
                  </a:lnTo>
                  <a:lnTo>
                    <a:pt x="12903" y="11291"/>
                  </a:lnTo>
                  <a:lnTo>
                    <a:pt x="1747" y="0"/>
                  </a:lnTo>
                  <a:close/>
                </a:path>
              </a:pathLst>
            </a:custGeom>
            <a:solidFill>
              <a:srgbClr val="1FB2D7"/>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19" name="Shape 519"/>
            <p:cNvSpPr/>
            <p:nvPr/>
          </p:nvSpPr>
          <p:spPr>
            <a:xfrm>
              <a:off x="2852325" y="3326225"/>
              <a:ext cx="275575" cy="305800"/>
            </a:xfrm>
            <a:custGeom>
              <a:pathLst>
                <a:path extrusionOk="0" h="12232" w="11023">
                  <a:moveTo>
                    <a:pt x="1748" y="0"/>
                  </a:moveTo>
                  <a:lnTo>
                    <a:pt x="1" y="2957"/>
                  </a:lnTo>
                  <a:lnTo>
                    <a:pt x="9409" y="12231"/>
                  </a:lnTo>
                  <a:lnTo>
                    <a:pt x="11022" y="9274"/>
                  </a:lnTo>
                  <a:lnTo>
                    <a:pt x="1748" y="0"/>
                  </a:lnTo>
                  <a:close/>
                </a:path>
              </a:pathLst>
            </a:custGeom>
            <a:solidFill>
              <a:srgbClr val="1FB2D7"/>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20" name="Shape 520"/>
            <p:cNvSpPr/>
            <p:nvPr/>
          </p:nvSpPr>
          <p:spPr>
            <a:xfrm>
              <a:off x="1034475" y="1431100"/>
              <a:ext cx="383075" cy="319225"/>
            </a:xfrm>
            <a:custGeom>
              <a:pathLst>
                <a:path extrusionOk="0" h="12769" w="15323">
                  <a:moveTo>
                    <a:pt x="1076" y="0"/>
                  </a:moveTo>
                  <a:lnTo>
                    <a:pt x="1" y="2016"/>
                  </a:lnTo>
                  <a:lnTo>
                    <a:pt x="10619" y="12769"/>
                  </a:lnTo>
                  <a:lnTo>
                    <a:pt x="15323" y="12769"/>
                  </a:lnTo>
                  <a:lnTo>
                    <a:pt x="2554" y="0"/>
                  </a:lnTo>
                  <a:close/>
                </a:path>
              </a:pathLst>
            </a:custGeom>
            <a:solidFill>
              <a:srgbClr val="20B0D8"/>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21" name="Shape 521"/>
            <p:cNvSpPr/>
            <p:nvPr/>
          </p:nvSpPr>
          <p:spPr>
            <a:xfrm>
              <a:off x="2889300" y="3262375"/>
              <a:ext cx="275550" cy="309150"/>
            </a:xfrm>
            <a:custGeom>
              <a:pathLst>
                <a:path extrusionOk="0" h="12366" w="11022">
                  <a:moveTo>
                    <a:pt x="1748" y="0"/>
                  </a:moveTo>
                  <a:lnTo>
                    <a:pt x="0" y="2957"/>
                  </a:lnTo>
                  <a:lnTo>
                    <a:pt x="9274" y="12366"/>
                  </a:lnTo>
                  <a:lnTo>
                    <a:pt x="11022" y="9409"/>
                  </a:lnTo>
                  <a:lnTo>
                    <a:pt x="1748" y="0"/>
                  </a:lnTo>
                  <a:close/>
                </a:path>
              </a:pathLst>
            </a:custGeom>
            <a:solidFill>
              <a:srgbClr val="20B0D8"/>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22" name="Shape 522"/>
            <p:cNvSpPr/>
            <p:nvPr/>
          </p:nvSpPr>
          <p:spPr>
            <a:xfrm>
              <a:off x="1078150" y="1431100"/>
              <a:ext cx="436850" cy="319225"/>
            </a:xfrm>
            <a:custGeom>
              <a:pathLst>
                <a:path extrusionOk="0" h="12769" w="17474">
                  <a:moveTo>
                    <a:pt x="1" y="0"/>
                  </a:moveTo>
                  <a:lnTo>
                    <a:pt x="12770" y="12769"/>
                  </a:lnTo>
                  <a:lnTo>
                    <a:pt x="17474" y="12769"/>
                  </a:lnTo>
                  <a:lnTo>
                    <a:pt x="4705" y="0"/>
                  </a:lnTo>
                  <a:close/>
                </a:path>
              </a:pathLst>
            </a:custGeom>
            <a:solidFill>
              <a:srgbClr val="21AED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23" name="Shape 523"/>
            <p:cNvSpPr/>
            <p:nvPr/>
          </p:nvSpPr>
          <p:spPr>
            <a:xfrm>
              <a:off x="2926250" y="3201900"/>
              <a:ext cx="272200" cy="305800"/>
            </a:xfrm>
            <a:custGeom>
              <a:pathLst>
                <a:path extrusionOk="0" h="12232" w="10888">
                  <a:moveTo>
                    <a:pt x="1614" y="0"/>
                  </a:moveTo>
                  <a:lnTo>
                    <a:pt x="1" y="2957"/>
                  </a:lnTo>
                  <a:lnTo>
                    <a:pt x="9275" y="12231"/>
                  </a:lnTo>
                  <a:lnTo>
                    <a:pt x="10888" y="9274"/>
                  </a:lnTo>
                  <a:lnTo>
                    <a:pt x="1614" y="0"/>
                  </a:lnTo>
                  <a:close/>
                </a:path>
              </a:pathLst>
            </a:custGeom>
            <a:solidFill>
              <a:srgbClr val="21AED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24" name="Shape 524"/>
            <p:cNvSpPr/>
            <p:nvPr/>
          </p:nvSpPr>
          <p:spPr>
            <a:xfrm>
              <a:off x="1175600" y="1431100"/>
              <a:ext cx="436850" cy="319225"/>
            </a:xfrm>
            <a:custGeom>
              <a:pathLst>
                <a:path extrusionOk="0" h="12769" w="17474">
                  <a:moveTo>
                    <a:pt x="1" y="0"/>
                  </a:moveTo>
                  <a:lnTo>
                    <a:pt x="12769" y="12769"/>
                  </a:lnTo>
                  <a:lnTo>
                    <a:pt x="17474" y="12769"/>
                  </a:lnTo>
                  <a:lnTo>
                    <a:pt x="4705" y="0"/>
                  </a:lnTo>
                  <a:close/>
                </a:path>
              </a:pathLst>
            </a:custGeom>
            <a:solidFill>
              <a:srgbClr val="22ADD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25" name="Shape 525"/>
            <p:cNvSpPr/>
            <p:nvPr/>
          </p:nvSpPr>
          <p:spPr>
            <a:xfrm>
              <a:off x="2959850" y="3141400"/>
              <a:ext cx="275575" cy="305800"/>
            </a:xfrm>
            <a:custGeom>
              <a:pathLst>
                <a:path extrusionOk="0" h="12232" w="11023">
                  <a:moveTo>
                    <a:pt x="1748" y="1"/>
                  </a:moveTo>
                  <a:lnTo>
                    <a:pt x="1" y="2958"/>
                  </a:lnTo>
                  <a:lnTo>
                    <a:pt x="9275" y="12232"/>
                  </a:lnTo>
                  <a:lnTo>
                    <a:pt x="11022" y="9275"/>
                  </a:lnTo>
                  <a:lnTo>
                    <a:pt x="1748" y="1"/>
                  </a:lnTo>
                  <a:close/>
                </a:path>
              </a:pathLst>
            </a:custGeom>
            <a:solidFill>
              <a:srgbClr val="22ADD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26" name="Shape 526"/>
            <p:cNvSpPr/>
            <p:nvPr/>
          </p:nvSpPr>
          <p:spPr>
            <a:xfrm>
              <a:off x="2996825" y="3077575"/>
              <a:ext cx="275550" cy="309150"/>
            </a:xfrm>
            <a:custGeom>
              <a:pathLst>
                <a:path extrusionOk="0" h="12366" w="11022">
                  <a:moveTo>
                    <a:pt x="1613" y="0"/>
                  </a:moveTo>
                  <a:lnTo>
                    <a:pt x="0" y="2957"/>
                  </a:lnTo>
                  <a:lnTo>
                    <a:pt x="9275" y="12366"/>
                  </a:lnTo>
                  <a:lnTo>
                    <a:pt x="11022" y="9409"/>
                  </a:lnTo>
                  <a:lnTo>
                    <a:pt x="1613" y="0"/>
                  </a:lnTo>
                  <a:close/>
                </a:path>
              </a:pathLst>
            </a:custGeom>
            <a:solidFill>
              <a:srgbClr val="23ABDA"/>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27" name="Shape 527"/>
            <p:cNvSpPr/>
            <p:nvPr/>
          </p:nvSpPr>
          <p:spPr>
            <a:xfrm>
              <a:off x="1273050" y="1431100"/>
              <a:ext cx="433500" cy="319225"/>
            </a:xfrm>
            <a:custGeom>
              <a:pathLst>
                <a:path extrusionOk="0" h="12769" w="17340">
                  <a:moveTo>
                    <a:pt x="0" y="0"/>
                  </a:moveTo>
                  <a:lnTo>
                    <a:pt x="12769" y="12769"/>
                  </a:lnTo>
                  <a:lnTo>
                    <a:pt x="17339" y="12769"/>
                  </a:lnTo>
                  <a:lnTo>
                    <a:pt x="4705" y="0"/>
                  </a:lnTo>
                  <a:close/>
                </a:path>
              </a:pathLst>
            </a:custGeom>
            <a:solidFill>
              <a:srgbClr val="23ABDA"/>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28" name="Shape 528"/>
            <p:cNvSpPr/>
            <p:nvPr/>
          </p:nvSpPr>
          <p:spPr>
            <a:xfrm>
              <a:off x="1370500" y="1431100"/>
              <a:ext cx="433475" cy="319225"/>
            </a:xfrm>
            <a:custGeom>
              <a:pathLst>
                <a:path extrusionOk="0" h="12769" w="17339">
                  <a:moveTo>
                    <a:pt x="0" y="0"/>
                  </a:moveTo>
                  <a:lnTo>
                    <a:pt x="12769" y="12769"/>
                  </a:lnTo>
                  <a:lnTo>
                    <a:pt x="17339" y="12769"/>
                  </a:lnTo>
                  <a:lnTo>
                    <a:pt x="4705" y="0"/>
                  </a:lnTo>
                  <a:close/>
                </a:path>
              </a:pathLst>
            </a:custGeom>
            <a:solidFill>
              <a:srgbClr val="25A9DA"/>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29" name="Shape 529"/>
            <p:cNvSpPr/>
            <p:nvPr/>
          </p:nvSpPr>
          <p:spPr>
            <a:xfrm>
              <a:off x="3030425" y="3017075"/>
              <a:ext cx="275550" cy="305800"/>
            </a:xfrm>
            <a:custGeom>
              <a:pathLst>
                <a:path extrusionOk="0" h="12232" w="11022">
                  <a:moveTo>
                    <a:pt x="1748" y="1"/>
                  </a:moveTo>
                  <a:lnTo>
                    <a:pt x="1" y="2958"/>
                  </a:lnTo>
                  <a:lnTo>
                    <a:pt x="9409" y="12232"/>
                  </a:lnTo>
                  <a:lnTo>
                    <a:pt x="11022" y="9275"/>
                  </a:lnTo>
                  <a:lnTo>
                    <a:pt x="1748" y="1"/>
                  </a:lnTo>
                  <a:close/>
                </a:path>
              </a:pathLst>
            </a:custGeom>
            <a:solidFill>
              <a:srgbClr val="25A9DA"/>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30" name="Shape 530"/>
            <p:cNvSpPr/>
            <p:nvPr/>
          </p:nvSpPr>
          <p:spPr>
            <a:xfrm>
              <a:off x="1467950" y="1431100"/>
              <a:ext cx="433475" cy="319225"/>
            </a:xfrm>
            <a:custGeom>
              <a:pathLst>
                <a:path extrusionOk="0" h="12769" w="17339">
                  <a:moveTo>
                    <a:pt x="0" y="0"/>
                  </a:moveTo>
                  <a:lnTo>
                    <a:pt x="12769" y="12769"/>
                  </a:lnTo>
                  <a:lnTo>
                    <a:pt x="17339" y="12769"/>
                  </a:lnTo>
                  <a:lnTo>
                    <a:pt x="4570" y="0"/>
                  </a:lnTo>
                  <a:close/>
                </a:path>
              </a:pathLst>
            </a:custGeom>
            <a:solidFill>
              <a:srgbClr val="26A8DB"/>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31" name="Shape 531"/>
            <p:cNvSpPr/>
            <p:nvPr/>
          </p:nvSpPr>
          <p:spPr>
            <a:xfrm>
              <a:off x="3067375" y="2956600"/>
              <a:ext cx="275575" cy="305800"/>
            </a:xfrm>
            <a:custGeom>
              <a:pathLst>
                <a:path extrusionOk="0" h="12232" w="11023">
                  <a:moveTo>
                    <a:pt x="1614" y="0"/>
                  </a:moveTo>
                  <a:lnTo>
                    <a:pt x="1" y="2957"/>
                  </a:lnTo>
                  <a:lnTo>
                    <a:pt x="9275" y="12231"/>
                  </a:lnTo>
                  <a:lnTo>
                    <a:pt x="11022" y="9275"/>
                  </a:lnTo>
                  <a:lnTo>
                    <a:pt x="1614" y="0"/>
                  </a:lnTo>
                  <a:close/>
                </a:path>
              </a:pathLst>
            </a:custGeom>
            <a:solidFill>
              <a:srgbClr val="26A8DB"/>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32" name="Shape 532"/>
            <p:cNvSpPr/>
            <p:nvPr/>
          </p:nvSpPr>
          <p:spPr>
            <a:xfrm>
              <a:off x="1565375" y="1431100"/>
              <a:ext cx="433500" cy="319225"/>
            </a:xfrm>
            <a:custGeom>
              <a:pathLst>
                <a:path extrusionOk="0" h="12769" w="17340">
                  <a:moveTo>
                    <a:pt x="1" y="0"/>
                  </a:moveTo>
                  <a:lnTo>
                    <a:pt x="12635" y="12769"/>
                  </a:lnTo>
                  <a:lnTo>
                    <a:pt x="17339" y="12769"/>
                  </a:lnTo>
                  <a:lnTo>
                    <a:pt x="4571" y="0"/>
                  </a:lnTo>
                  <a:close/>
                </a:path>
              </a:pathLst>
            </a:custGeom>
            <a:solidFill>
              <a:srgbClr val="27A6DC"/>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33" name="Shape 533"/>
            <p:cNvSpPr/>
            <p:nvPr/>
          </p:nvSpPr>
          <p:spPr>
            <a:xfrm>
              <a:off x="3101000" y="2896125"/>
              <a:ext cx="275550" cy="305800"/>
            </a:xfrm>
            <a:custGeom>
              <a:pathLst>
                <a:path extrusionOk="0" h="12232" w="11022">
                  <a:moveTo>
                    <a:pt x="1747" y="0"/>
                  </a:moveTo>
                  <a:lnTo>
                    <a:pt x="0" y="2823"/>
                  </a:lnTo>
                  <a:lnTo>
                    <a:pt x="9409" y="12231"/>
                  </a:lnTo>
                  <a:lnTo>
                    <a:pt x="11021" y="9274"/>
                  </a:lnTo>
                  <a:lnTo>
                    <a:pt x="1747" y="0"/>
                  </a:lnTo>
                  <a:close/>
                </a:path>
              </a:pathLst>
            </a:custGeom>
            <a:solidFill>
              <a:srgbClr val="27A6DC"/>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34" name="Shape 534"/>
            <p:cNvSpPr/>
            <p:nvPr/>
          </p:nvSpPr>
          <p:spPr>
            <a:xfrm>
              <a:off x="3137950" y="2802025"/>
              <a:ext cx="275550" cy="336050"/>
            </a:xfrm>
            <a:custGeom>
              <a:pathLst>
                <a:path extrusionOk="0" h="13442" w="11022">
                  <a:moveTo>
                    <a:pt x="404" y="1"/>
                  </a:moveTo>
                  <a:lnTo>
                    <a:pt x="1" y="404"/>
                  </a:lnTo>
                  <a:lnTo>
                    <a:pt x="1076" y="2286"/>
                  </a:lnTo>
                  <a:lnTo>
                    <a:pt x="1" y="4167"/>
                  </a:lnTo>
                  <a:lnTo>
                    <a:pt x="9275" y="13441"/>
                  </a:lnTo>
                  <a:lnTo>
                    <a:pt x="11022" y="10619"/>
                  </a:lnTo>
                  <a:lnTo>
                    <a:pt x="404" y="1"/>
                  </a:lnTo>
                  <a:close/>
                </a:path>
              </a:pathLst>
            </a:custGeom>
            <a:solidFill>
              <a:srgbClr val="28A4DC"/>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35" name="Shape 535"/>
            <p:cNvSpPr/>
            <p:nvPr/>
          </p:nvSpPr>
          <p:spPr>
            <a:xfrm>
              <a:off x="1662825" y="1431100"/>
              <a:ext cx="433500" cy="319225"/>
            </a:xfrm>
            <a:custGeom>
              <a:pathLst>
                <a:path extrusionOk="0" h="12769" w="17340">
                  <a:moveTo>
                    <a:pt x="1" y="0"/>
                  </a:moveTo>
                  <a:lnTo>
                    <a:pt x="12635" y="12769"/>
                  </a:lnTo>
                  <a:lnTo>
                    <a:pt x="17339" y="12769"/>
                  </a:lnTo>
                  <a:lnTo>
                    <a:pt x="4571" y="0"/>
                  </a:lnTo>
                  <a:close/>
                </a:path>
              </a:pathLst>
            </a:custGeom>
            <a:solidFill>
              <a:srgbClr val="28A4DC"/>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36" name="Shape 536"/>
            <p:cNvSpPr/>
            <p:nvPr/>
          </p:nvSpPr>
          <p:spPr>
            <a:xfrm>
              <a:off x="3006900" y="2573550"/>
              <a:ext cx="440200" cy="504050"/>
            </a:xfrm>
            <a:custGeom>
              <a:pathLst>
                <a:path extrusionOk="0" h="20162" w="17608">
                  <a:moveTo>
                    <a:pt x="404" y="0"/>
                  </a:moveTo>
                  <a:lnTo>
                    <a:pt x="1" y="269"/>
                  </a:lnTo>
                  <a:lnTo>
                    <a:pt x="5243" y="9543"/>
                  </a:lnTo>
                  <a:lnTo>
                    <a:pt x="15995" y="20161"/>
                  </a:lnTo>
                  <a:lnTo>
                    <a:pt x="17608" y="17204"/>
                  </a:lnTo>
                  <a:lnTo>
                    <a:pt x="404" y="0"/>
                  </a:lnTo>
                  <a:close/>
                </a:path>
              </a:pathLst>
            </a:custGeom>
            <a:solidFill>
              <a:srgbClr val="29A2DD"/>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37" name="Shape 537"/>
            <p:cNvSpPr/>
            <p:nvPr/>
          </p:nvSpPr>
          <p:spPr>
            <a:xfrm>
              <a:off x="1760275" y="1431100"/>
              <a:ext cx="433500" cy="319225"/>
            </a:xfrm>
            <a:custGeom>
              <a:pathLst>
                <a:path extrusionOk="0" h="12769" w="17340">
                  <a:moveTo>
                    <a:pt x="1" y="0"/>
                  </a:moveTo>
                  <a:lnTo>
                    <a:pt x="12635" y="12769"/>
                  </a:lnTo>
                  <a:lnTo>
                    <a:pt x="17339" y="12769"/>
                  </a:lnTo>
                  <a:lnTo>
                    <a:pt x="4570" y="0"/>
                  </a:lnTo>
                  <a:close/>
                </a:path>
              </a:pathLst>
            </a:custGeom>
            <a:solidFill>
              <a:srgbClr val="29A2DD"/>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38" name="Shape 538"/>
            <p:cNvSpPr/>
            <p:nvPr/>
          </p:nvSpPr>
          <p:spPr>
            <a:xfrm>
              <a:off x="1854350" y="1431100"/>
              <a:ext cx="436850" cy="319225"/>
            </a:xfrm>
            <a:custGeom>
              <a:pathLst>
                <a:path extrusionOk="0" h="12769" w="17474">
                  <a:moveTo>
                    <a:pt x="1" y="0"/>
                  </a:moveTo>
                  <a:lnTo>
                    <a:pt x="12770" y="12769"/>
                  </a:lnTo>
                  <a:lnTo>
                    <a:pt x="17474" y="12769"/>
                  </a:lnTo>
                  <a:lnTo>
                    <a:pt x="4705" y="0"/>
                  </a:lnTo>
                  <a:close/>
                </a:path>
              </a:pathLst>
            </a:custGeom>
            <a:solidFill>
              <a:srgbClr val="2AA1DD"/>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39" name="Shape 539"/>
            <p:cNvSpPr/>
            <p:nvPr/>
          </p:nvSpPr>
          <p:spPr>
            <a:xfrm>
              <a:off x="2872500" y="2345050"/>
              <a:ext cx="611575" cy="672050"/>
            </a:xfrm>
            <a:custGeom>
              <a:pathLst>
                <a:path extrusionOk="0" h="26882" w="24463">
                  <a:moveTo>
                    <a:pt x="538" y="1"/>
                  </a:moveTo>
                  <a:lnTo>
                    <a:pt x="0" y="269"/>
                  </a:lnTo>
                  <a:lnTo>
                    <a:pt x="5377" y="9409"/>
                  </a:lnTo>
                  <a:lnTo>
                    <a:pt x="22715" y="26882"/>
                  </a:lnTo>
                  <a:lnTo>
                    <a:pt x="24462" y="23925"/>
                  </a:lnTo>
                  <a:lnTo>
                    <a:pt x="538" y="1"/>
                  </a:lnTo>
                  <a:close/>
                </a:path>
              </a:pathLst>
            </a:custGeom>
            <a:solidFill>
              <a:srgbClr val="2AA1DD"/>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40" name="Shape 540"/>
            <p:cNvSpPr/>
            <p:nvPr/>
          </p:nvSpPr>
          <p:spPr>
            <a:xfrm>
              <a:off x="2741450" y="2113200"/>
              <a:ext cx="779575" cy="843425"/>
            </a:xfrm>
            <a:custGeom>
              <a:pathLst>
                <a:path extrusionOk="0" h="33737" w="31183">
                  <a:moveTo>
                    <a:pt x="404" y="0"/>
                  </a:moveTo>
                  <a:lnTo>
                    <a:pt x="0" y="404"/>
                  </a:lnTo>
                  <a:lnTo>
                    <a:pt x="5242" y="9543"/>
                  </a:lnTo>
                  <a:lnTo>
                    <a:pt x="29436" y="33736"/>
                  </a:lnTo>
                  <a:lnTo>
                    <a:pt x="31183" y="30780"/>
                  </a:lnTo>
                  <a:lnTo>
                    <a:pt x="404" y="0"/>
                  </a:lnTo>
                  <a:close/>
                </a:path>
              </a:pathLst>
            </a:custGeom>
            <a:solidFill>
              <a:srgbClr val="2B9FDE"/>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41" name="Shape 541"/>
            <p:cNvSpPr/>
            <p:nvPr/>
          </p:nvSpPr>
          <p:spPr>
            <a:xfrm>
              <a:off x="1951800" y="1431100"/>
              <a:ext cx="433500" cy="319225"/>
            </a:xfrm>
            <a:custGeom>
              <a:pathLst>
                <a:path extrusionOk="0" h="12769" w="17340">
                  <a:moveTo>
                    <a:pt x="1" y="0"/>
                  </a:moveTo>
                  <a:lnTo>
                    <a:pt x="12769" y="12769"/>
                  </a:lnTo>
                  <a:lnTo>
                    <a:pt x="17339" y="12769"/>
                  </a:lnTo>
                  <a:lnTo>
                    <a:pt x="4705" y="0"/>
                  </a:lnTo>
                  <a:close/>
                </a:path>
              </a:pathLst>
            </a:custGeom>
            <a:solidFill>
              <a:srgbClr val="2B9FDE"/>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42" name="Shape 542"/>
            <p:cNvSpPr/>
            <p:nvPr/>
          </p:nvSpPr>
          <p:spPr>
            <a:xfrm>
              <a:off x="2049250" y="1431100"/>
              <a:ext cx="433500" cy="319225"/>
            </a:xfrm>
            <a:custGeom>
              <a:pathLst>
                <a:path extrusionOk="0" h="12769" w="17340">
                  <a:moveTo>
                    <a:pt x="1" y="0"/>
                  </a:moveTo>
                  <a:lnTo>
                    <a:pt x="12769" y="12769"/>
                  </a:lnTo>
                  <a:lnTo>
                    <a:pt x="17339" y="12769"/>
                  </a:lnTo>
                  <a:lnTo>
                    <a:pt x="4705" y="0"/>
                  </a:lnTo>
                  <a:close/>
                </a:path>
              </a:pathLst>
            </a:custGeom>
            <a:solidFill>
              <a:srgbClr val="2C9DDE"/>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43" name="Shape 543"/>
            <p:cNvSpPr/>
            <p:nvPr/>
          </p:nvSpPr>
          <p:spPr>
            <a:xfrm>
              <a:off x="2610400" y="1884700"/>
              <a:ext cx="924075" cy="1008075"/>
            </a:xfrm>
            <a:custGeom>
              <a:pathLst>
                <a:path extrusionOk="0" h="40323" w="36963">
                  <a:moveTo>
                    <a:pt x="404" y="1"/>
                  </a:moveTo>
                  <a:lnTo>
                    <a:pt x="1" y="270"/>
                  </a:lnTo>
                  <a:lnTo>
                    <a:pt x="5242" y="9544"/>
                  </a:lnTo>
                  <a:lnTo>
                    <a:pt x="36022" y="40323"/>
                  </a:lnTo>
                  <a:lnTo>
                    <a:pt x="36963" y="38979"/>
                  </a:lnTo>
                  <a:lnTo>
                    <a:pt x="33737" y="33334"/>
                  </a:lnTo>
                  <a:lnTo>
                    <a:pt x="404" y="1"/>
                  </a:lnTo>
                  <a:close/>
                </a:path>
              </a:pathLst>
            </a:custGeom>
            <a:solidFill>
              <a:srgbClr val="2C9DDE"/>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44" name="Shape 544"/>
            <p:cNvSpPr/>
            <p:nvPr/>
          </p:nvSpPr>
          <p:spPr>
            <a:xfrm>
              <a:off x="2146700" y="1431100"/>
              <a:ext cx="1307125" cy="1297025"/>
            </a:xfrm>
            <a:custGeom>
              <a:pathLst>
                <a:path extrusionOk="0" h="51881" w="52285">
                  <a:moveTo>
                    <a:pt x="0" y="0"/>
                  </a:moveTo>
                  <a:lnTo>
                    <a:pt x="12769" y="12769"/>
                  </a:lnTo>
                  <a:lnTo>
                    <a:pt x="15188" y="12769"/>
                  </a:lnTo>
                  <a:lnTo>
                    <a:pt x="18549" y="18548"/>
                  </a:lnTo>
                  <a:lnTo>
                    <a:pt x="51882" y="51881"/>
                  </a:lnTo>
                  <a:lnTo>
                    <a:pt x="52285" y="51478"/>
                  </a:lnTo>
                  <a:lnTo>
                    <a:pt x="46909" y="42338"/>
                  </a:lnTo>
                  <a:lnTo>
                    <a:pt x="4570" y="0"/>
                  </a:lnTo>
                  <a:close/>
                </a:path>
              </a:pathLst>
            </a:custGeom>
            <a:solidFill>
              <a:srgbClr val="2D9CD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45" name="Shape 545"/>
            <p:cNvSpPr/>
            <p:nvPr/>
          </p:nvSpPr>
          <p:spPr>
            <a:xfrm>
              <a:off x="2244150" y="1431100"/>
              <a:ext cx="1075275" cy="1065175"/>
            </a:xfrm>
            <a:custGeom>
              <a:pathLst>
                <a:path extrusionOk="0" h="42607" w="43011">
                  <a:moveTo>
                    <a:pt x="0" y="0"/>
                  </a:moveTo>
                  <a:lnTo>
                    <a:pt x="42607" y="42607"/>
                  </a:lnTo>
                  <a:lnTo>
                    <a:pt x="43011" y="42338"/>
                  </a:lnTo>
                  <a:lnTo>
                    <a:pt x="37769" y="33064"/>
                  </a:lnTo>
                  <a:lnTo>
                    <a:pt x="4570" y="0"/>
                  </a:lnTo>
                  <a:close/>
                </a:path>
              </a:pathLst>
            </a:custGeom>
            <a:solidFill>
              <a:srgbClr val="2F9AE0"/>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46" name="Shape 546"/>
            <p:cNvSpPr/>
            <p:nvPr/>
          </p:nvSpPr>
          <p:spPr>
            <a:xfrm>
              <a:off x="2341575" y="1431100"/>
              <a:ext cx="846800" cy="836700"/>
            </a:xfrm>
            <a:custGeom>
              <a:pathLst>
                <a:path extrusionOk="0" h="33468" w="33872">
                  <a:moveTo>
                    <a:pt x="1" y="0"/>
                  </a:moveTo>
                  <a:lnTo>
                    <a:pt x="33468" y="33467"/>
                  </a:lnTo>
                  <a:lnTo>
                    <a:pt x="33872" y="33198"/>
                  </a:lnTo>
                  <a:lnTo>
                    <a:pt x="28495" y="23924"/>
                  </a:lnTo>
                  <a:lnTo>
                    <a:pt x="4571" y="0"/>
                  </a:lnTo>
                  <a:close/>
                </a:path>
              </a:pathLst>
            </a:custGeom>
            <a:solidFill>
              <a:srgbClr val="3098E0"/>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47" name="Shape 547"/>
            <p:cNvSpPr/>
            <p:nvPr/>
          </p:nvSpPr>
          <p:spPr>
            <a:xfrm>
              <a:off x="2439025" y="1431100"/>
              <a:ext cx="618300" cy="608200"/>
            </a:xfrm>
            <a:custGeom>
              <a:pathLst>
                <a:path extrusionOk="0" h="24328" w="24732">
                  <a:moveTo>
                    <a:pt x="1" y="0"/>
                  </a:moveTo>
                  <a:lnTo>
                    <a:pt x="24194" y="24328"/>
                  </a:lnTo>
                  <a:lnTo>
                    <a:pt x="24732" y="23924"/>
                  </a:lnTo>
                  <a:lnTo>
                    <a:pt x="19355" y="14785"/>
                  </a:lnTo>
                  <a:lnTo>
                    <a:pt x="4571" y="0"/>
                  </a:lnTo>
                  <a:close/>
                </a:path>
              </a:pathLst>
            </a:custGeom>
            <a:solidFill>
              <a:srgbClr val="3196E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48" name="Shape 548"/>
            <p:cNvSpPr/>
            <p:nvPr/>
          </p:nvSpPr>
          <p:spPr>
            <a:xfrm>
              <a:off x="2533125" y="1431100"/>
              <a:ext cx="389800" cy="376350"/>
            </a:xfrm>
            <a:custGeom>
              <a:pathLst>
                <a:path extrusionOk="0" h="15054" w="15592">
                  <a:moveTo>
                    <a:pt x="0" y="0"/>
                  </a:moveTo>
                  <a:lnTo>
                    <a:pt x="15188" y="15054"/>
                  </a:lnTo>
                  <a:lnTo>
                    <a:pt x="15591" y="14785"/>
                  </a:lnTo>
                  <a:lnTo>
                    <a:pt x="10350" y="5645"/>
                  </a:lnTo>
                  <a:lnTo>
                    <a:pt x="4704" y="0"/>
                  </a:lnTo>
                  <a:close/>
                </a:path>
              </a:pathLst>
            </a:custGeom>
            <a:solidFill>
              <a:srgbClr val="3295E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49" name="Shape 549"/>
            <p:cNvSpPr/>
            <p:nvPr/>
          </p:nvSpPr>
          <p:spPr>
            <a:xfrm>
              <a:off x="2630575" y="1431100"/>
              <a:ext cx="161300" cy="147850"/>
            </a:xfrm>
            <a:custGeom>
              <a:pathLst>
                <a:path extrusionOk="0" h="5914" w="6452">
                  <a:moveTo>
                    <a:pt x="0" y="0"/>
                  </a:moveTo>
                  <a:lnTo>
                    <a:pt x="6048" y="5914"/>
                  </a:lnTo>
                  <a:lnTo>
                    <a:pt x="6452" y="5645"/>
                  </a:lnTo>
                  <a:lnTo>
                    <a:pt x="3226" y="0"/>
                  </a:lnTo>
                  <a:close/>
                </a:path>
              </a:pathLst>
            </a:custGeom>
            <a:solidFill>
              <a:srgbClr val="3393E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550" name="Shape 550"/>
          <p:cNvSpPr/>
          <p:nvPr/>
        </p:nvSpPr>
        <p:spPr>
          <a:xfrm flipH="1" rot="10800000">
            <a:off x="542924" y="3612175"/>
            <a:ext cx="819900" cy="710100"/>
          </a:xfrm>
          <a:prstGeom prst="hexagon">
            <a:avLst>
              <a:gd fmla="val 28678" name="adj"/>
              <a:gd fmla="val 115470" name="vf"/>
            </a:avLst>
          </a:prstGeom>
          <a:noFill/>
          <a:ln cap="flat" cmpd="sng" w="9525">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51" name="Shape 551"/>
          <p:cNvSpPr/>
          <p:nvPr/>
        </p:nvSpPr>
        <p:spPr>
          <a:xfrm flipH="1" rot="10800000">
            <a:off x="729000" y="424700"/>
            <a:ext cx="428700" cy="371100"/>
          </a:xfrm>
          <a:prstGeom prst="hexagon">
            <a:avLst>
              <a:gd fmla="val 28678" name="adj"/>
              <a:gd fmla="val 115470" name="vf"/>
            </a:avLst>
          </a:prstGeom>
          <a:solidFill>
            <a:srgbClr val="3292E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52" name="Shape 552"/>
          <p:cNvSpPr/>
          <p:nvPr/>
        </p:nvSpPr>
        <p:spPr>
          <a:xfrm flipH="1" rot="10800000">
            <a:off x="-115052" y="3996025"/>
            <a:ext cx="819900" cy="709800"/>
          </a:xfrm>
          <a:prstGeom prst="hexagon">
            <a:avLst>
              <a:gd fmla="val 28678" name="adj"/>
              <a:gd fmla="val 115470" name="vf"/>
            </a:avLst>
          </a:pr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53" name="Shape 553"/>
          <p:cNvSpPr/>
          <p:nvPr/>
        </p:nvSpPr>
        <p:spPr>
          <a:xfrm flipH="1" rot="10800000">
            <a:off x="411200" y="258625"/>
            <a:ext cx="358800" cy="310500"/>
          </a:xfrm>
          <a:prstGeom prst="hexagon">
            <a:avLst>
              <a:gd fmla="val 28678" name="adj"/>
              <a:gd fmla="val 115470" name="vf"/>
            </a:avLst>
          </a:prstGeom>
          <a:noFill/>
          <a:ln cap="flat" cmpd="sng" w="19050">
            <a:solidFill>
              <a:srgbClr val="00E1C6"/>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54" name="Shape 554"/>
          <p:cNvSpPr/>
          <p:nvPr/>
        </p:nvSpPr>
        <p:spPr>
          <a:xfrm>
            <a:off x="828838" y="3843208"/>
            <a:ext cx="248073" cy="248058"/>
          </a:xfrm>
          <a:custGeom>
            <a:pathLst>
              <a:path extrusionOk="0" h="16999" w="1700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close/>
              </a:path>
            </a:pathLst>
          </a:cu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555" name="Shape 555"/>
          <p:cNvGrpSpPr/>
          <p:nvPr/>
        </p:nvGrpSpPr>
        <p:grpSpPr>
          <a:xfrm>
            <a:off x="67092" y="1681690"/>
            <a:ext cx="455624" cy="437054"/>
            <a:chOff x="5241175" y="4959100"/>
            <a:chExt cx="539775" cy="517775"/>
          </a:xfrm>
        </p:grpSpPr>
        <p:sp>
          <p:nvSpPr>
            <p:cNvPr id="556" name="Shape 556"/>
            <p:cNvSpPr/>
            <p:nvPr/>
          </p:nvSpPr>
          <p:spPr>
            <a:xfrm>
              <a:off x="5575150" y="4959100"/>
              <a:ext cx="161225" cy="178300"/>
            </a:xfrm>
            <a:custGeom>
              <a:pathLst>
                <a:path extrusionOk="0" h="7132" w="6449">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57" name="Shape 557"/>
            <p:cNvSpPr/>
            <p:nvPr/>
          </p:nvSpPr>
          <p:spPr>
            <a:xfrm>
              <a:off x="5330925" y="4985350"/>
              <a:ext cx="128250" cy="148400"/>
            </a:xfrm>
            <a:custGeom>
              <a:pathLst>
                <a:path extrusionOk="0" h="5936" w="513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close/>
                </a:path>
              </a:pathLst>
            </a:cu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58" name="Shape 558"/>
            <p:cNvSpPr/>
            <p:nvPr/>
          </p:nvSpPr>
          <p:spPr>
            <a:xfrm>
              <a:off x="5241175" y="5241175"/>
              <a:ext cx="180125" cy="109325"/>
            </a:xfrm>
            <a:custGeom>
              <a:pathLst>
                <a:path extrusionOk="0" h="4373" w="7205">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59" name="Shape 559"/>
            <p:cNvSpPr/>
            <p:nvPr/>
          </p:nvSpPr>
          <p:spPr>
            <a:xfrm>
              <a:off x="5461575" y="5316900"/>
              <a:ext cx="89175" cy="159975"/>
            </a:xfrm>
            <a:custGeom>
              <a:pathLst>
                <a:path extrusionOk="0" h="6399" w="3567">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419" y="25"/>
                  </a:lnTo>
                  <a:lnTo>
                    <a:pt x="2126" y="49"/>
                  </a:lnTo>
                  <a:lnTo>
                    <a:pt x="1808" y="25"/>
                  </a:lnTo>
                  <a:lnTo>
                    <a:pt x="1491" y="0"/>
                  </a:lnTo>
                  <a:close/>
                </a:path>
              </a:pathLst>
            </a:cu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60" name="Shape 560"/>
            <p:cNvSpPr/>
            <p:nvPr/>
          </p:nvSpPr>
          <p:spPr>
            <a:xfrm>
              <a:off x="5619100" y="5194175"/>
              <a:ext cx="161850" cy="89775"/>
            </a:xfrm>
            <a:custGeom>
              <a:pathLst>
                <a:path extrusionOk="0" h="3591" w="6474">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61" name="Shape 561"/>
            <p:cNvSpPr/>
            <p:nvPr/>
          </p:nvSpPr>
          <p:spPr>
            <a:xfrm>
              <a:off x="5420075" y="5116000"/>
              <a:ext cx="189300" cy="189925"/>
            </a:xfrm>
            <a:custGeom>
              <a:pathLst>
                <a:path extrusionOk="0" h="7597" w="7572">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562" name="Shape 562"/>
          <p:cNvSpPr/>
          <p:nvPr/>
        </p:nvSpPr>
        <p:spPr>
          <a:xfrm>
            <a:off x="144926" y="4214500"/>
            <a:ext cx="299952" cy="272838"/>
          </a:xfrm>
          <a:custGeom>
            <a:pathLst>
              <a:path extrusionOk="0" h="14752" w="16218">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rgbClr val="3292E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63" name="Shape 563"/>
          <p:cNvSpPr txBox="1"/>
          <p:nvPr/>
        </p:nvSpPr>
        <p:spPr>
          <a:xfrm>
            <a:off x="94000" y="1929581"/>
            <a:ext cx="1957200" cy="653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0">
                <a:solidFill>
                  <a:srgbClr val="FFFFFF"/>
                </a:solidFill>
                <a:latin typeface="Nixie One"/>
                <a:ea typeface="Nixie One"/>
                <a:cs typeface="Nixie One"/>
                <a:sym typeface="Nixie One"/>
              </a:rPr>
              <a:t>“</a:t>
            </a:r>
            <a:endParaRPr sz="12000">
              <a:solidFill>
                <a:srgbClr val="FFFFFF"/>
              </a:solidFill>
              <a:latin typeface="Nixie One"/>
              <a:ea typeface="Nixie One"/>
              <a:cs typeface="Nixie One"/>
              <a:sym typeface="Nixie One"/>
            </a:endParaRPr>
          </a:p>
        </p:txBody>
      </p:sp>
      <p:sp>
        <p:nvSpPr>
          <p:cNvPr id="564" name="Shape 564"/>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lvl1pPr lvl="0" rtl="0">
              <a:buNone/>
              <a:defRPr>
                <a:latin typeface="Nixie One"/>
                <a:ea typeface="Nixie One"/>
                <a:cs typeface="Nixie One"/>
                <a:sym typeface="Nixie One"/>
              </a:defRPr>
            </a:lvl1pPr>
            <a:lvl2pPr lvl="1" rtl="0">
              <a:buNone/>
              <a:defRPr>
                <a:latin typeface="Nixie One"/>
                <a:ea typeface="Nixie One"/>
                <a:cs typeface="Nixie One"/>
                <a:sym typeface="Nixie One"/>
              </a:defRPr>
            </a:lvl2pPr>
            <a:lvl3pPr lvl="2" rtl="0">
              <a:buNone/>
              <a:defRPr>
                <a:latin typeface="Nixie One"/>
                <a:ea typeface="Nixie One"/>
                <a:cs typeface="Nixie One"/>
                <a:sym typeface="Nixie One"/>
              </a:defRPr>
            </a:lvl3pPr>
            <a:lvl4pPr lvl="3" rtl="0">
              <a:buNone/>
              <a:defRPr>
                <a:latin typeface="Nixie One"/>
                <a:ea typeface="Nixie One"/>
                <a:cs typeface="Nixie One"/>
                <a:sym typeface="Nixie One"/>
              </a:defRPr>
            </a:lvl4pPr>
            <a:lvl5pPr lvl="4" rtl="0">
              <a:buNone/>
              <a:defRPr>
                <a:latin typeface="Nixie One"/>
                <a:ea typeface="Nixie One"/>
                <a:cs typeface="Nixie One"/>
                <a:sym typeface="Nixie One"/>
              </a:defRPr>
            </a:lvl5pPr>
            <a:lvl6pPr lvl="5" rtl="0">
              <a:buNone/>
              <a:defRPr>
                <a:latin typeface="Nixie One"/>
                <a:ea typeface="Nixie One"/>
                <a:cs typeface="Nixie One"/>
                <a:sym typeface="Nixie One"/>
              </a:defRPr>
            </a:lvl6pPr>
            <a:lvl7pPr lvl="6" rtl="0">
              <a:buNone/>
              <a:defRPr>
                <a:latin typeface="Nixie One"/>
                <a:ea typeface="Nixie One"/>
                <a:cs typeface="Nixie One"/>
                <a:sym typeface="Nixie One"/>
              </a:defRPr>
            </a:lvl7pPr>
            <a:lvl8pPr lvl="7" rtl="0">
              <a:buNone/>
              <a:defRPr>
                <a:latin typeface="Nixie One"/>
                <a:ea typeface="Nixie One"/>
                <a:cs typeface="Nixie One"/>
                <a:sym typeface="Nixie One"/>
              </a:defRPr>
            </a:lvl8pPr>
            <a:lvl9pPr lvl="8" rtl="0">
              <a:buNone/>
              <a:defRPr>
                <a:latin typeface="Nixie One"/>
                <a:ea typeface="Nixie One"/>
                <a:cs typeface="Nixie One"/>
                <a:sym typeface="Nixie 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1 column" type="tx">
  <p:cSld name="TITLE_AND_BODY">
    <p:spTree>
      <p:nvGrpSpPr>
        <p:cNvPr id="565" name="Shape 565"/>
        <p:cNvGrpSpPr/>
        <p:nvPr/>
      </p:nvGrpSpPr>
      <p:grpSpPr>
        <a:xfrm>
          <a:off x="0" y="0"/>
          <a:ext cx="0" cy="0"/>
          <a:chOff x="0" y="0"/>
          <a:chExt cx="0" cy="0"/>
        </a:xfrm>
      </p:grpSpPr>
      <p:sp>
        <p:nvSpPr>
          <p:cNvPr id="566" name="Shape 566"/>
          <p:cNvSpPr txBox="1"/>
          <p:nvPr>
            <p:ph type="title"/>
          </p:nvPr>
        </p:nvSpPr>
        <p:spPr>
          <a:xfrm>
            <a:off x="1732700" y="1735600"/>
            <a:ext cx="4944300" cy="645300"/>
          </a:xfrm>
          <a:prstGeom prst="rect">
            <a:avLst/>
          </a:prstGeom>
        </p:spPr>
        <p:txBody>
          <a:bodyPr anchorCtr="0" anchor="b" bIns="91425" lIns="91425" spcFirstLastPara="1" rIns="91425" wrap="square" tIns="91425"/>
          <a:lstStyle>
            <a:lvl1pPr lvl="0" rtl="0">
              <a:spcBef>
                <a:spcPts val="0"/>
              </a:spcBef>
              <a:spcAft>
                <a:spcPts val="0"/>
              </a:spcAft>
              <a:buSzPts val="4000"/>
              <a:buNone/>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p:txBody>
      </p:sp>
      <p:sp>
        <p:nvSpPr>
          <p:cNvPr id="567" name="Shape 567"/>
          <p:cNvSpPr txBox="1"/>
          <p:nvPr>
            <p:ph idx="1" type="body"/>
          </p:nvPr>
        </p:nvSpPr>
        <p:spPr>
          <a:xfrm>
            <a:off x="1732700" y="2255125"/>
            <a:ext cx="4944300" cy="1659900"/>
          </a:xfrm>
          <a:prstGeom prst="rect">
            <a:avLst/>
          </a:prstGeom>
        </p:spPr>
        <p:txBody>
          <a:bodyPr anchorCtr="0" anchor="t" bIns="91425" lIns="91425" spcFirstLastPara="1" rIns="91425" wrap="square" tIns="91425"/>
          <a:lstStyle>
            <a:lvl1pPr indent="-317500" lvl="0" marL="457200" rtl="0">
              <a:spcBef>
                <a:spcPts val="600"/>
              </a:spcBef>
              <a:spcAft>
                <a:spcPts val="0"/>
              </a:spcAft>
              <a:buSzPts val="1400"/>
              <a:buFont typeface="Muli"/>
              <a:buChar char="◇"/>
              <a:defRPr>
                <a:latin typeface="Muli"/>
                <a:ea typeface="Muli"/>
                <a:cs typeface="Muli"/>
                <a:sym typeface="Muli"/>
              </a:defRPr>
            </a:lvl1pPr>
            <a:lvl2pPr indent="-317500" lvl="1" marL="914400" rtl="0">
              <a:spcBef>
                <a:spcPts val="0"/>
              </a:spcBef>
              <a:spcAft>
                <a:spcPts val="0"/>
              </a:spcAft>
              <a:buSzPts val="1400"/>
              <a:buFont typeface="Muli"/>
              <a:buChar char="￭"/>
              <a:defRPr>
                <a:latin typeface="Muli"/>
                <a:ea typeface="Muli"/>
                <a:cs typeface="Muli"/>
                <a:sym typeface="Muli"/>
              </a:defRPr>
            </a:lvl2pPr>
            <a:lvl3pPr indent="-317500" lvl="2" marL="1371600" rtl="0">
              <a:spcBef>
                <a:spcPts val="0"/>
              </a:spcBef>
              <a:spcAft>
                <a:spcPts val="0"/>
              </a:spcAft>
              <a:buSzPts val="1400"/>
              <a:buFont typeface="Muli"/>
              <a:buChar char="￮"/>
              <a:defRPr>
                <a:latin typeface="Muli"/>
                <a:ea typeface="Muli"/>
                <a:cs typeface="Muli"/>
                <a:sym typeface="Muli"/>
              </a:defRPr>
            </a:lvl3pPr>
            <a:lvl4pPr indent="-317500" lvl="3" marL="1828800" rtl="0">
              <a:spcBef>
                <a:spcPts val="0"/>
              </a:spcBef>
              <a:spcAft>
                <a:spcPts val="0"/>
              </a:spcAft>
              <a:buSzPts val="1400"/>
              <a:buFont typeface="Muli"/>
              <a:buChar char="●"/>
              <a:defRPr>
                <a:latin typeface="Muli"/>
                <a:ea typeface="Muli"/>
                <a:cs typeface="Muli"/>
                <a:sym typeface="Muli"/>
              </a:defRPr>
            </a:lvl4pPr>
            <a:lvl5pPr indent="-317500" lvl="4" marL="2286000" rtl="0">
              <a:spcBef>
                <a:spcPts val="0"/>
              </a:spcBef>
              <a:spcAft>
                <a:spcPts val="0"/>
              </a:spcAft>
              <a:buSzPts val="1400"/>
              <a:buFont typeface="Muli"/>
              <a:buChar char="○"/>
              <a:defRPr>
                <a:latin typeface="Muli"/>
                <a:ea typeface="Muli"/>
                <a:cs typeface="Muli"/>
                <a:sym typeface="Muli"/>
              </a:defRPr>
            </a:lvl5pPr>
            <a:lvl6pPr indent="-317500" lvl="5" marL="2743200" rtl="0">
              <a:spcBef>
                <a:spcPts val="0"/>
              </a:spcBef>
              <a:spcAft>
                <a:spcPts val="0"/>
              </a:spcAft>
              <a:buSzPts val="1400"/>
              <a:buFont typeface="Muli"/>
              <a:buChar char="■"/>
              <a:defRPr>
                <a:latin typeface="Muli"/>
                <a:ea typeface="Muli"/>
                <a:cs typeface="Muli"/>
                <a:sym typeface="Muli"/>
              </a:defRPr>
            </a:lvl6pPr>
            <a:lvl7pPr indent="-317500" lvl="6" marL="3200400" rtl="0">
              <a:spcBef>
                <a:spcPts val="0"/>
              </a:spcBef>
              <a:spcAft>
                <a:spcPts val="0"/>
              </a:spcAft>
              <a:buSzPts val="1400"/>
              <a:buFont typeface="Muli"/>
              <a:buChar char="●"/>
              <a:defRPr>
                <a:latin typeface="Muli"/>
                <a:ea typeface="Muli"/>
                <a:cs typeface="Muli"/>
                <a:sym typeface="Muli"/>
              </a:defRPr>
            </a:lvl7pPr>
            <a:lvl8pPr indent="-317500" lvl="7" marL="3657600" rtl="0">
              <a:spcBef>
                <a:spcPts val="0"/>
              </a:spcBef>
              <a:spcAft>
                <a:spcPts val="0"/>
              </a:spcAft>
              <a:buSzPts val="1400"/>
              <a:buFont typeface="Muli"/>
              <a:buChar char="○"/>
              <a:defRPr>
                <a:latin typeface="Muli"/>
                <a:ea typeface="Muli"/>
                <a:cs typeface="Muli"/>
                <a:sym typeface="Muli"/>
              </a:defRPr>
            </a:lvl8pPr>
            <a:lvl9pPr indent="-317500" lvl="8" marL="4114800" rtl="0">
              <a:spcBef>
                <a:spcPts val="0"/>
              </a:spcBef>
              <a:spcAft>
                <a:spcPts val="0"/>
              </a:spcAft>
              <a:buSzPts val="1400"/>
              <a:buFont typeface="Muli"/>
              <a:buChar char="■"/>
              <a:defRPr>
                <a:latin typeface="Muli"/>
                <a:ea typeface="Muli"/>
                <a:cs typeface="Muli"/>
                <a:sym typeface="Muli"/>
              </a:defRPr>
            </a:lvl9pPr>
          </a:lstStyle>
          <a:p/>
        </p:txBody>
      </p:sp>
      <p:grpSp>
        <p:nvGrpSpPr>
          <p:cNvPr id="568" name="Shape 568"/>
          <p:cNvGrpSpPr/>
          <p:nvPr/>
        </p:nvGrpSpPr>
        <p:grpSpPr>
          <a:xfrm flipH="1" rot="10800000">
            <a:off x="411207" y="245768"/>
            <a:ext cx="1322798" cy="1145960"/>
            <a:chOff x="4088875" y="1431100"/>
            <a:chExt cx="3293000" cy="2852775"/>
          </a:xfrm>
        </p:grpSpPr>
        <p:sp>
          <p:nvSpPr>
            <p:cNvPr id="569" name="Shape 569"/>
            <p:cNvSpPr/>
            <p:nvPr/>
          </p:nvSpPr>
          <p:spPr>
            <a:xfrm>
              <a:off x="4831475" y="4136025"/>
              <a:ext cx="157950" cy="147850"/>
            </a:xfrm>
            <a:custGeom>
              <a:pathLst>
                <a:path extrusionOk="0" h="5914" w="6318">
                  <a:moveTo>
                    <a:pt x="404" y="0"/>
                  </a:moveTo>
                  <a:lnTo>
                    <a:pt x="1" y="269"/>
                  </a:lnTo>
                  <a:lnTo>
                    <a:pt x="3227" y="5914"/>
                  </a:lnTo>
                  <a:lnTo>
                    <a:pt x="6318" y="5914"/>
                  </a:lnTo>
                  <a:lnTo>
                    <a:pt x="404" y="0"/>
                  </a:lnTo>
                  <a:close/>
                </a:path>
              </a:pathLst>
            </a:custGeom>
            <a:solidFill>
              <a:srgbClr val="00E2C7"/>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70" name="Shape 570"/>
            <p:cNvSpPr/>
            <p:nvPr/>
          </p:nvSpPr>
          <p:spPr>
            <a:xfrm>
              <a:off x="4697075" y="3907525"/>
              <a:ext cx="389800" cy="376350"/>
            </a:xfrm>
            <a:custGeom>
              <a:pathLst>
                <a:path extrusionOk="0" h="15054" w="15592">
                  <a:moveTo>
                    <a:pt x="538" y="0"/>
                  </a:moveTo>
                  <a:lnTo>
                    <a:pt x="1" y="269"/>
                  </a:lnTo>
                  <a:lnTo>
                    <a:pt x="5377" y="9543"/>
                  </a:lnTo>
                  <a:lnTo>
                    <a:pt x="11022" y="15054"/>
                  </a:lnTo>
                  <a:lnTo>
                    <a:pt x="15592" y="15054"/>
                  </a:lnTo>
                  <a:lnTo>
                    <a:pt x="538" y="0"/>
                  </a:lnTo>
                  <a:close/>
                </a:path>
              </a:pathLst>
            </a:custGeom>
            <a:solidFill>
              <a:srgbClr val="01E0C8"/>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71" name="Shape 571"/>
            <p:cNvSpPr/>
            <p:nvPr/>
          </p:nvSpPr>
          <p:spPr>
            <a:xfrm>
              <a:off x="4566025" y="3675675"/>
              <a:ext cx="618300" cy="608200"/>
            </a:xfrm>
            <a:custGeom>
              <a:pathLst>
                <a:path extrusionOk="0" h="24328" w="24732">
                  <a:moveTo>
                    <a:pt x="404" y="0"/>
                  </a:moveTo>
                  <a:lnTo>
                    <a:pt x="1" y="404"/>
                  </a:lnTo>
                  <a:lnTo>
                    <a:pt x="5377" y="9543"/>
                  </a:lnTo>
                  <a:lnTo>
                    <a:pt x="20027" y="24328"/>
                  </a:lnTo>
                  <a:lnTo>
                    <a:pt x="24732" y="24328"/>
                  </a:lnTo>
                  <a:lnTo>
                    <a:pt x="404" y="0"/>
                  </a:lnTo>
                  <a:close/>
                </a:path>
              </a:pathLst>
            </a:custGeom>
            <a:solidFill>
              <a:srgbClr val="02DFC8"/>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72" name="Shape 572"/>
            <p:cNvSpPr/>
            <p:nvPr/>
          </p:nvSpPr>
          <p:spPr>
            <a:xfrm>
              <a:off x="4434975" y="3447175"/>
              <a:ext cx="846800" cy="836700"/>
            </a:xfrm>
            <a:custGeom>
              <a:pathLst>
                <a:path extrusionOk="0" h="33468" w="33872">
                  <a:moveTo>
                    <a:pt x="404" y="1"/>
                  </a:moveTo>
                  <a:lnTo>
                    <a:pt x="1" y="270"/>
                  </a:lnTo>
                  <a:lnTo>
                    <a:pt x="5243" y="9544"/>
                  </a:lnTo>
                  <a:lnTo>
                    <a:pt x="29167" y="33468"/>
                  </a:lnTo>
                  <a:lnTo>
                    <a:pt x="33871" y="33468"/>
                  </a:lnTo>
                  <a:lnTo>
                    <a:pt x="404" y="1"/>
                  </a:lnTo>
                  <a:close/>
                </a:path>
              </a:pathLst>
            </a:custGeom>
            <a:solidFill>
              <a:srgbClr val="03DDC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73" name="Shape 573"/>
            <p:cNvSpPr/>
            <p:nvPr/>
          </p:nvSpPr>
          <p:spPr>
            <a:xfrm>
              <a:off x="4300575" y="3218700"/>
              <a:ext cx="1078650" cy="1065175"/>
            </a:xfrm>
            <a:custGeom>
              <a:pathLst>
                <a:path extrusionOk="0" h="42607" w="43146">
                  <a:moveTo>
                    <a:pt x="404" y="0"/>
                  </a:moveTo>
                  <a:lnTo>
                    <a:pt x="0" y="269"/>
                  </a:lnTo>
                  <a:lnTo>
                    <a:pt x="5377" y="9543"/>
                  </a:lnTo>
                  <a:lnTo>
                    <a:pt x="38441" y="42607"/>
                  </a:lnTo>
                  <a:lnTo>
                    <a:pt x="43145" y="42607"/>
                  </a:lnTo>
                  <a:lnTo>
                    <a:pt x="404" y="0"/>
                  </a:lnTo>
                  <a:close/>
                </a:path>
              </a:pathLst>
            </a:custGeom>
            <a:solidFill>
              <a:srgbClr val="04DBC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74" name="Shape 574"/>
            <p:cNvSpPr/>
            <p:nvPr/>
          </p:nvSpPr>
          <p:spPr>
            <a:xfrm>
              <a:off x="4169525" y="2990200"/>
              <a:ext cx="1307150" cy="1293675"/>
            </a:xfrm>
            <a:custGeom>
              <a:pathLst>
                <a:path extrusionOk="0" h="51747" w="52286">
                  <a:moveTo>
                    <a:pt x="404" y="1"/>
                  </a:moveTo>
                  <a:lnTo>
                    <a:pt x="1" y="269"/>
                  </a:lnTo>
                  <a:lnTo>
                    <a:pt x="5242" y="9409"/>
                  </a:lnTo>
                  <a:lnTo>
                    <a:pt x="47581" y="51747"/>
                  </a:lnTo>
                  <a:lnTo>
                    <a:pt x="52285" y="51747"/>
                  </a:lnTo>
                  <a:lnTo>
                    <a:pt x="404" y="1"/>
                  </a:lnTo>
                  <a:close/>
                </a:path>
              </a:pathLst>
            </a:custGeom>
            <a:solidFill>
              <a:srgbClr val="06D9CA"/>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75" name="Shape 575"/>
            <p:cNvSpPr/>
            <p:nvPr/>
          </p:nvSpPr>
          <p:spPr>
            <a:xfrm>
              <a:off x="4088875" y="2822200"/>
              <a:ext cx="1481875" cy="1461675"/>
            </a:xfrm>
            <a:custGeom>
              <a:pathLst>
                <a:path extrusionOk="0" h="58467" w="59275">
                  <a:moveTo>
                    <a:pt x="807" y="0"/>
                  </a:moveTo>
                  <a:lnTo>
                    <a:pt x="1" y="1479"/>
                  </a:lnTo>
                  <a:lnTo>
                    <a:pt x="3227" y="6989"/>
                  </a:lnTo>
                  <a:lnTo>
                    <a:pt x="54705" y="58467"/>
                  </a:lnTo>
                  <a:lnTo>
                    <a:pt x="59274" y="58467"/>
                  </a:lnTo>
                  <a:lnTo>
                    <a:pt x="807" y="0"/>
                  </a:lnTo>
                  <a:close/>
                </a:path>
              </a:pathLst>
            </a:custGeom>
            <a:solidFill>
              <a:srgbClr val="07D8CB"/>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76" name="Shape 576"/>
            <p:cNvSpPr/>
            <p:nvPr/>
          </p:nvSpPr>
          <p:spPr>
            <a:xfrm>
              <a:off x="4102325" y="2761700"/>
              <a:ext cx="1565875" cy="1522175"/>
            </a:xfrm>
            <a:custGeom>
              <a:pathLst>
                <a:path extrusionOk="0" h="60887" w="62635">
                  <a:moveTo>
                    <a:pt x="1748" y="1"/>
                  </a:moveTo>
                  <a:lnTo>
                    <a:pt x="0" y="2823"/>
                  </a:lnTo>
                  <a:lnTo>
                    <a:pt x="58064" y="60887"/>
                  </a:lnTo>
                  <a:lnTo>
                    <a:pt x="62634" y="60887"/>
                  </a:lnTo>
                  <a:lnTo>
                    <a:pt x="1748" y="1"/>
                  </a:lnTo>
                  <a:close/>
                </a:path>
              </a:pathLst>
            </a:custGeom>
            <a:solidFill>
              <a:srgbClr val="08D6CB"/>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77" name="Shape 577"/>
            <p:cNvSpPr/>
            <p:nvPr/>
          </p:nvSpPr>
          <p:spPr>
            <a:xfrm>
              <a:off x="4139275" y="2697875"/>
              <a:ext cx="1626375" cy="1586000"/>
            </a:xfrm>
            <a:custGeom>
              <a:pathLst>
                <a:path extrusionOk="0" h="63440" w="65055">
                  <a:moveTo>
                    <a:pt x="1614" y="0"/>
                  </a:moveTo>
                  <a:lnTo>
                    <a:pt x="1" y="2957"/>
                  </a:lnTo>
                  <a:lnTo>
                    <a:pt x="60484" y="63440"/>
                  </a:lnTo>
                  <a:lnTo>
                    <a:pt x="65054" y="63440"/>
                  </a:lnTo>
                  <a:lnTo>
                    <a:pt x="1614" y="0"/>
                  </a:lnTo>
                  <a:close/>
                </a:path>
              </a:pathLst>
            </a:custGeom>
            <a:solidFill>
              <a:srgbClr val="09D4CC"/>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78" name="Shape 578"/>
            <p:cNvSpPr/>
            <p:nvPr/>
          </p:nvSpPr>
          <p:spPr>
            <a:xfrm>
              <a:off x="4172900" y="2637375"/>
              <a:ext cx="1690175" cy="1646500"/>
            </a:xfrm>
            <a:custGeom>
              <a:pathLst>
                <a:path extrusionOk="0" h="65860" w="67607">
                  <a:moveTo>
                    <a:pt x="1747" y="1"/>
                  </a:moveTo>
                  <a:lnTo>
                    <a:pt x="0" y="2958"/>
                  </a:lnTo>
                  <a:lnTo>
                    <a:pt x="62903" y="65860"/>
                  </a:lnTo>
                  <a:lnTo>
                    <a:pt x="67607" y="65860"/>
                  </a:lnTo>
                  <a:lnTo>
                    <a:pt x="1747" y="1"/>
                  </a:lnTo>
                  <a:close/>
                </a:path>
              </a:pathLst>
            </a:custGeom>
            <a:solidFill>
              <a:srgbClr val="0AD3CC"/>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79" name="Shape 579"/>
            <p:cNvSpPr/>
            <p:nvPr/>
          </p:nvSpPr>
          <p:spPr>
            <a:xfrm>
              <a:off x="4209850" y="2576900"/>
              <a:ext cx="1750675" cy="1706975"/>
            </a:xfrm>
            <a:custGeom>
              <a:pathLst>
                <a:path extrusionOk="0" h="68279" w="70027">
                  <a:moveTo>
                    <a:pt x="1613" y="1"/>
                  </a:moveTo>
                  <a:lnTo>
                    <a:pt x="0" y="2823"/>
                  </a:lnTo>
                  <a:lnTo>
                    <a:pt x="65322" y="68279"/>
                  </a:lnTo>
                  <a:lnTo>
                    <a:pt x="70027" y="68279"/>
                  </a:lnTo>
                  <a:lnTo>
                    <a:pt x="1613" y="1"/>
                  </a:lnTo>
                  <a:close/>
                </a:path>
              </a:pathLst>
            </a:custGeom>
            <a:solidFill>
              <a:srgbClr val="0BD1CD"/>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80" name="Shape 580"/>
            <p:cNvSpPr/>
            <p:nvPr/>
          </p:nvSpPr>
          <p:spPr>
            <a:xfrm>
              <a:off x="4243450" y="2513050"/>
              <a:ext cx="1814525" cy="1770825"/>
            </a:xfrm>
            <a:custGeom>
              <a:pathLst>
                <a:path extrusionOk="0" h="70833" w="72581">
                  <a:moveTo>
                    <a:pt x="1748" y="1"/>
                  </a:moveTo>
                  <a:lnTo>
                    <a:pt x="1" y="2958"/>
                  </a:lnTo>
                  <a:lnTo>
                    <a:pt x="67876" y="70833"/>
                  </a:lnTo>
                  <a:lnTo>
                    <a:pt x="72581" y="70833"/>
                  </a:lnTo>
                  <a:lnTo>
                    <a:pt x="1748" y="1"/>
                  </a:lnTo>
                  <a:close/>
                </a:path>
              </a:pathLst>
            </a:custGeom>
            <a:solidFill>
              <a:srgbClr val="0CCFCD"/>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81" name="Shape 581"/>
            <p:cNvSpPr/>
            <p:nvPr/>
          </p:nvSpPr>
          <p:spPr>
            <a:xfrm>
              <a:off x="4280425" y="2452575"/>
              <a:ext cx="1875000" cy="1831300"/>
            </a:xfrm>
            <a:custGeom>
              <a:pathLst>
                <a:path extrusionOk="0" h="73252" w="75000">
                  <a:moveTo>
                    <a:pt x="1613" y="1"/>
                  </a:moveTo>
                  <a:lnTo>
                    <a:pt x="0" y="2957"/>
                  </a:lnTo>
                  <a:lnTo>
                    <a:pt x="70295" y="73252"/>
                  </a:lnTo>
                  <a:lnTo>
                    <a:pt x="74999" y="73252"/>
                  </a:lnTo>
                  <a:lnTo>
                    <a:pt x="1613" y="1"/>
                  </a:lnTo>
                  <a:close/>
                </a:path>
              </a:pathLst>
            </a:custGeom>
            <a:solidFill>
              <a:srgbClr val="0DCDCE"/>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82" name="Shape 582"/>
            <p:cNvSpPr/>
            <p:nvPr/>
          </p:nvSpPr>
          <p:spPr>
            <a:xfrm>
              <a:off x="4314025" y="2392100"/>
              <a:ext cx="1935475" cy="1891775"/>
            </a:xfrm>
            <a:custGeom>
              <a:pathLst>
                <a:path extrusionOk="0" h="75671" w="77419">
                  <a:moveTo>
                    <a:pt x="1747" y="0"/>
                  </a:moveTo>
                  <a:lnTo>
                    <a:pt x="0" y="2957"/>
                  </a:lnTo>
                  <a:lnTo>
                    <a:pt x="72849" y="75671"/>
                  </a:lnTo>
                  <a:lnTo>
                    <a:pt x="77419" y="75671"/>
                  </a:lnTo>
                  <a:lnTo>
                    <a:pt x="1747" y="0"/>
                  </a:lnTo>
                  <a:close/>
                </a:path>
              </a:pathLst>
            </a:custGeom>
            <a:solidFill>
              <a:srgbClr val="0ECCC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83" name="Shape 583"/>
            <p:cNvSpPr/>
            <p:nvPr/>
          </p:nvSpPr>
          <p:spPr>
            <a:xfrm>
              <a:off x="4350975" y="2328250"/>
              <a:ext cx="1995975" cy="1955625"/>
            </a:xfrm>
            <a:custGeom>
              <a:pathLst>
                <a:path extrusionOk="0" h="78225" w="79839">
                  <a:moveTo>
                    <a:pt x="1748" y="1"/>
                  </a:moveTo>
                  <a:lnTo>
                    <a:pt x="1" y="2957"/>
                  </a:lnTo>
                  <a:lnTo>
                    <a:pt x="75269" y="78225"/>
                  </a:lnTo>
                  <a:lnTo>
                    <a:pt x="79839" y="78225"/>
                  </a:lnTo>
                  <a:lnTo>
                    <a:pt x="1748" y="1"/>
                  </a:lnTo>
                  <a:close/>
                </a:path>
              </a:pathLst>
            </a:custGeom>
            <a:solidFill>
              <a:srgbClr val="10CAC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84" name="Shape 584"/>
            <p:cNvSpPr/>
            <p:nvPr/>
          </p:nvSpPr>
          <p:spPr>
            <a:xfrm>
              <a:off x="4384575" y="2267775"/>
              <a:ext cx="2059825" cy="2016100"/>
            </a:xfrm>
            <a:custGeom>
              <a:pathLst>
                <a:path extrusionOk="0" h="80644" w="82393">
                  <a:moveTo>
                    <a:pt x="1748" y="0"/>
                  </a:moveTo>
                  <a:lnTo>
                    <a:pt x="1" y="2957"/>
                  </a:lnTo>
                  <a:lnTo>
                    <a:pt x="77823" y="80644"/>
                  </a:lnTo>
                  <a:lnTo>
                    <a:pt x="82392" y="80644"/>
                  </a:lnTo>
                  <a:lnTo>
                    <a:pt x="1748" y="0"/>
                  </a:lnTo>
                  <a:close/>
                </a:path>
              </a:pathLst>
            </a:custGeom>
            <a:solidFill>
              <a:srgbClr val="11C8D0"/>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85" name="Shape 585"/>
            <p:cNvSpPr/>
            <p:nvPr/>
          </p:nvSpPr>
          <p:spPr>
            <a:xfrm>
              <a:off x="4421550" y="2207275"/>
              <a:ext cx="2120300" cy="2076600"/>
            </a:xfrm>
            <a:custGeom>
              <a:pathLst>
                <a:path extrusionOk="0" h="83064" w="84812">
                  <a:moveTo>
                    <a:pt x="1747" y="1"/>
                  </a:moveTo>
                  <a:lnTo>
                    <a:pt x="0" y="2958"/>
                  </a:lnTo>
                  <a:lnTo>
                    <a:pt x="80107" y="83064"/>
                  </a:lnTo>
                  <a:lnTo>
                    <a:pt x="84811" y="83064"/>
                  </a:lnTo>
                  <a:lnTo>
                    <a:pt x="1747" y="1"/>
                  </a:lnTo>
                  <a:close/>
                </a:path>
              </a:pathLst>
            </a:custGeom>
            <a:solidFill>
              <a:srgbClr val="12C7D0"/>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86" name="Shape 586"/>
            <p:cNvSpPr/>
            <p:nvPr/>
          </p:nvSpPr>
          <p:spPr>
            <a:xfrm>
              <a:off x="4458500" y="2146800"/>
              <a:ext cx="2130375" cy="2137075"/>
            </a:xfrm>
            <a:custGeom>
              <a:pathLst>
                <a:path extrusionOk="0" h="85483" w="85215">
                  <a:moveTo>
                    <a:pt x="1614" y="1"/>
                  </a:moveTo>
                  <a:lnTo>
                    <a:pt x="1" y="2823"/>
                  </a:lnTo>
                  <a:lnTo>
                    <a:pt x="82527" y="85483"/>
                  </a:lnTo>
                  <a:lnTo>
                    <a:pt x="84005" y="85483"/>
                  </a:lnTo>
                  <a:lnTo>
                    <a:pt x="85215" y="83467"/>
                  </a:lnTo>
                  <a:lnTo>
                    <a:pt x="1614" y="1"/>
                  </a:lnTo>
                  <a:close/>
                </a:path>
              </a:pathLst>
            </a:custGeom>
            <a:solidFill>
              <a:srgbClr val="13C5D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87" name="Shape 587"/>
            <p:cNvSpPr/>
            <p:nvPr/>
          </p:nvSpPr>
          <p:spPr>
            <a:xfrm>
              <a:off x="4492100" y="2082950"/>
              <a:ext cx="2133750" cy="2163975"/>
            </a:xfrm>
            <a:custGeom>
              <a:pathLst>
                <a:path extrusionOk="0" h="86559" w="85350">
                  <a:moveTo>
                    <a:pt x="1748" y="1"/>
                  </a:moveTo>
                  <a:lnTo>
                    <a:pt x="1" y="2958"/>
                  </a:lnTo>
                  <a:lnTo>
                    <a:pt x="83602" y="86559"/>
                  </a:lnTo>
                  <a:lnTo>
                    <a:pt x="85349" y="83602"/>
                  </a:lnTo>
                  <a:lnTo>
                    <a:pt x="1748" y="1"/>
                  </a:lnTo>
                  <a:close/>
                </a:path>
              </a:pathLst>
            </a:custGeom>
            <a:solidFill>
              <a:srgbClr val="14C3D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88" name="Shape 588"/>
            <p:cNvSpPr/>
            <p:nvPr/>
          </p:nvSpPr>
          <p:spPr>
            <a:xfrm>
              <a:off x="4529075" y="2022475"/>
              <a:ext cx="2130375" cy="2163975"/>
            </a:xfrm>
            <a:custGeom>
              <a:pathLst>
                <a:path extrusionOk="0" h="86559" w="85215">
                  <a:moveTo>
                    <a:pt x="1613" y="1"/>
                  </a:moveTo>
                  <a:lnTo>
                    <a:pt x="0" y="2957"/>
                  </a:lnTo>
                  <a:lnTo>
                    <a:pt x="83467" y="86558"/>
                  </a:lnTo>
                  <a:lnTo>
                    <a:pt x="85214" y="83601"/>
                  </a:lnTo>
                  <a:lnTo>
                    <a:pt x="1613" y="1"/>
                  </a:lnTo>
                  <a:close/>
                </a:path>
              </a:pathLst>
            </a:custGeom>
            <a:solidFill>
              <a:srgbClr val="15C1D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89" name="Shape 589"/>
            <p:cNvSpPr/>
            <p:nvPr/>
          </p:nvSpPr>
          <p:spPr>
            <a:xfrm>
              <a:off x="4562675" y="1962000"/>
              <a:ext cx="2133725" cy="2160600"/>
            </a:xfrm>
            <a:custGeom>
              <a:pathLst>
                <a:path extrusionOk="0" h="86424" w="85349">
                  <a:moveTo>
                    <a:pt x="1748" y="0"/>
                  </a:moveTo>
                  <a:lnTo>
                    <a:pt x="0" y="2957"/>
                  </a:lnTo>
                  <a:lnTo>
                    <a:pt x="83602" y="86424"/>
                  </a:lnTo>
                  <a:lnTo>
                    <a:pt x="85349" y="83467"/>
                  </a:lnTo>
                  <a:lnTo>
                    <a:pt x="1748" y="0"/>
                  </a:lnTo>
                  <a:close/>
                </a:path>
              </a:pathLst>
            </a:custGeom>
            <a:solidFill>
              <a:srgbClr val="16C0D3"/>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90" name="Shape 590"/>
            <p:cNvSpPr/>
            <p:nvPr/>
          </p:nvSpPr>
          <p:spPr>
            <a:xfrm>
              <a:off x="4599625" y="1898150"/>
              <a:ext cx="2130375" cy="2163975"/>
            </a:xfrm>
            <a:custGeom>
              <a:pathLst>
                <a:path extrusionOk="0" h="86559" w="85215">
                  <a:moveTo>
                    <a:pt x="1614" y="0"/>
                  </a:moveTo>
                  <a:lnTo>
                    <a:pt x="1" y="2957"/>
                  </a:lnTo>
                  <a:lnTo>
                    <a:pt x="83602" y="86558"/>
                  </a:lnTo>
                  <a:lnTo>
                    <a:pt x="85215" y="83601"/>
                  </a:lnTo>
                  <a:lnTo>
                    <a:pt x="1614" y="0"/>
                  </a:lnTo>
                  <a:close/>
                </a:path>
              </a:pathLst>
            </a:custGeom>
            <a:solidFill>
              <a:srgbClr val="17BED3"/>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91" name="Shape 591"/>
            <p:cNvSpPr/>
            <p:nvPr/>
          </p:nvSpPr>
          <p:spPr>
            <a:xfrm>
              <a:off x="4633225" y="1837675"/>
              <a:ext cx="2133750" cy="2163950"/>
            </a:xfrm>
            <a:custGeom>
              <a:pathLst>
                <a:path extrusionOk="0" h="86558" w="85350">
                  <a:moveTo>
                    <a:pt x="1748" y="0"/>
                  </a:moveTo>
                  <a:lnTo>
                    <a:pt x="1" y="2957"/>
                  </a:lnTo>
                  <a:lnTo>
                    <a:pt x="83602" y="86558"/>
                  </a:lnTo>
                  <a:lnTo>
                    <a:pt x="85349" y="83601"/>
                  </a:lnTo>
                  <a:lnTo>
                    <a:pt x="1748" y="0"/>
                  </a:lnTo>
                  <a:close/>
                </a:path>
              </a:pathLst>
            </a:custGeom>
            <a:solidFill>
              <a:srgbClr val="18BCD4"/>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92" name="Shape 592"/>
            <p:cNvSpPr/>
            <p:nvPr/>
          </p:nvSpPr>
          <p:spPr>
            <a:xfrm>
              <a:off x="4670200" y="1777175"/>
              <a:ext cx="2130375" cy="2160625"/>
            </a:xfrm>
            <a:custGeom>
              <a:pathLst>
                <a:path extrusionOk="0" h="86425" w="85215">
                  <a:moveTo>
                    <a:pt x="1748" y="1"/>
                  </a:moveTo>
                  <a:lnTo>
                    <a:pt x="0" y="2958"/>
                  </a:lnTo>
                  <a:lnTo>
                    <a:pt x="83602" y="86424"/>
                  </a:lnTo>
                  <a:lnTo>
                    <a:pt x="85215" y="83467"/>
                  </a:lnTo>
                  <a:lnTo>
                    <a:pt x="1748" y="1"/>
                  </a:lnTo>
                  <a:close/>
                </a:path>
              </a:pathLst>
            </a:custGeom>
            <a:solidFill>
              <a:srgbClr val="19BBD5"/>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93" name="Shape 593"/>
            <p:cNvSpPr/>
            <p:nvPr/>
          </p:nvSpPr>
          <p:spPr>
            <a:xfrm>
              <a:off x="4707150" y="1713350"/>
              <a:ext cx="2130375" cy="2163950"/>
            </a:xfrm>
            <a:custGeom>
              <a:pathLst>
                <a:path extrusionOk="0" h="86558" w="85215">
                  <a:moveTo>
                    <a:pt x="1614" y="0"/>
                  </a:moveTo>
                  <a:lnTo>
                    <a:pt x="1" y="2957"/>
                  </a:lnTo>
                  <a:lnTo>
                    <a:pt x="83468" y="86558"/>
                  </a:lnTo>
                  <a:lnTo>
                    <a:pt x="85215" y="83601"/>
                  </a:lnTo>
                  <a:lnTo>
                    <a:pt x="1614" y="0"/>
                  </a:lnTo>
                  <a:close/>
                </a:path>
              </a:pathLst>
            </a:custGeom>
            <a:solidFill>
              <a:srgbClr val="1BB9D5"/>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94" name="Shape 594"/>
            <p:cNvSpPr/>
            <p:nvPr/>
          </p:nvSpPr>
          <p:spPr>
            <a:xfrm>
              <a:off x="4740750" y="1652850"/>
              <a:ext cx="2130400" cy="2163975"/>
            </a:xfrm>
            <a:custGeom>
              <a:pathLst>
                <a:path extrusionOk="0" h="86559" w="85216">
                  <a:moveTo>
                    <a:pt x="1748" y="1"/>
                  </a:moveTo>
                  <a:lnTo>
                    <a:pt x="1" y="2958"/>
                  </a:lnTo>
                  <a:lnTo>
                    <a:pt x="83602" y="86559"/>
                  </a:lnTo>
                  <a:lnTo>
                    <a:pt x="85215" y="83602"/>
                  </a:lnTo>
                  <a:lnTo>
                    <a:pt x="1748" y="1"/>
                  </a:lnTo>
                  <a:close/>
                </a:path>
              </a:pathLst>
            </a:custGeom>
            <a:solidFill>
              <a:srgbClr val="1CB7D6"/>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95" name="Shape 595"/>
            <p:cNvSpPr/>
            <p:nvPr/>
          </p:nvSpPr>
          <p:spPr>
            <a:xfrm>
              <a:off x="4777725" y="1592375"/>
              <a:ext cx="2130375" cy="2160600"/>
            </a:xfrm>
            <a:custGeom>
              <a:pathLst>
                <a:path extrusionOk="0" h="86424" w="85215">
                  <a:moveTo>
                    <a:pt x="1613" y="1"/>
                  </a:moveTo>
                  <a:lnTo>
                    <a:pt x="0" y="2957"/>
                  </a:lnTo>
                  <a:lnTo>
                    <a:pt x="83467" y="86424"/>
                  </a:lnTo>
                  <a:lnTo>
                    <a:pt x="85215" y="83601"/>
                  </a:lnTo>
                  <a:lnTo>
                    <a:pt x="1613" y="1"/>
                  </a:lnTo>
                  <a:close/>
                </a:path>
              </a:pathLst>
            </a:custGeom>
            <a:solidFill>
              <a:srgbClr val="1DB5D6"/>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96" name="Shape 596"/>
            <p:cNvSpPr/>
            <p:nvPr/>
          </p:nvSpPr>
          <p:spPr>
            <a:xfrm>
              <a:off x="4811325" y="1531900"/>
              <a:ext cx="2133750" cy="2160600"/>
            </a:xfrm>
            <a:custGeom>
              <a:pathLst>
                <a:path extrusionOk="0" h="86424" w="85350">
                  <a:moveTo>
                    <a:pt x="1748" y="0"/>
                  </a:moveTo>
                  <a:lnTo>
                    <a:pt x="0" y="2823"/>
                  </a:lnTo>
                  <a:lnTo>
                    <a:pt x="83602" y="86423"/>
                  </a:lnTo>
                  <a:lnTo>
                    <a:pt x="85349" y="83467"/>
                  </a:lnTo>
                  <a:lnTo>
                    <a:pt x="1748" y="0"/>
                  </a:lnTo>
                  <a:close/>
                </a:path>
              </a:pathLst>
            </a:custGeom>
            <a:solidFill>
              <a:srgbClr val="1EB4D7"/>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97" name="Shape 597"/>
            <p:cNvSpPr/>
            <p:nvPr/>
          </p:nvSpPr>
          <p:spPr>
            <a:xfrm>
              <a:off x="4848275" y="1468050"/>
              <a:ext cx="2130400" cy="2163975"/>
            </a:xfrm>
            <a:custGeom>
              <a:pathLst>
                <a:path extrusionOk="0" h="86559" w="85216">
                  <a:moveTo>
                    <a:pt x="1614" y="0"/>
                  </a:moveTo>
                  <a:lnTo>
                    <a:pt x="1" y="2957"/>
                  </a:lnTo>
                  <a:lnTo>
                    <a:pt x="83602" y="86558"/>
                  </a:lnTo>
                  <a:lnTo>
                    <a:pt x="85215" y="83601"/>
                  </a:lnTo>
                  <a:lnTo>
                    <a:pt x="1614" y="0"/>
                  </a:lnTo>
                  <a:close/>
                </a:path>
              </a:pathLst>
            </a:custGeom>
            <a:solidFill>
              <a:srgbClr val="1FB2D7"/>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98" name="Shape 598"/>
            <p:cNvSpPr/>
            <p:nvPr/>
          </p:nvSpPr>
          <p:spPr>
            <a:xfrm>
              <a:off x="4881875" y="1431100"/>
              <a:ext cx="2133750" cy="2140425"/>
            </a:xfrm>
            <a:custGeom>
              <a:pathLst>
                <a:path extrusionOk="0" h="85617" w="85350">
                  <a:moveTo>
                    <a:pt x="1211" y="0"/>
                  </a:moveTo>
                  <a:lnTo>
                    <a:pt x="1" y="2016"/>
                  </a:lnTo>
                  <a:lnTo>
                    <a:pt x="83602" y="85617"/>
                  </a:lnTo>
                  <a:lnTo>
                    <a:pt x="85350" y="82660"/>
                  </a:lnTo>
                  <a:lnTo>
                    <a:pt x="2689" y="0"/>
                  </a:lnTo>
                  <a:close/>
                </a:path>
              </a:pathLst>
            </a:custGeom>
            <a:solidFill>
              <a:srgbClr val="20B0D8"/>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99" name="Shape 599"/>
            <p:cNvSpPr/>
            <p:nvPr/>
          </p:nvSpPr>
          <p:spPr>
            <a:xfrm>
              <a:off x="4928925" y="1431100"/>
              <a:ext cx="2120300" cy="2076600"/>
            </a:xfrm>
            <a:custGeom>
              <a:pathLst>
                <a:path extrusionOk="0" h="83064" w="84812">
                  <a:moveTo>
                    <a:pt x="1" y="0"/>
                  </a:moveTo>
                  <a:lnTo>
                    <a:pt x="83199" y="83063"/>
                  </a:lnTo>
                  <a:lnTo>
                    <a:pt x="84812" y="80106"/>
                  </a:lnTo>
                  <a:lnTo>
                    <a:pt x="4705" y="0"/>
                  </a:lnTo>
                  <a:close/>
                </a:path>
              </a:pathLst>
            </a:custGeom>
            <a:solidFill>
              <a:srgbClr val="21AED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00" name="Shape 600"/>
            <p:cNvSpPr/>
            <p:nvPr/>
          </p:nvSpPr>
          <p:spPr>
            <a:xfrm>
              <a:off x="5026375" y="1431100"/>
              <a:ext cx="2059825" cy="2016100"/>
            </a:xfrm>
            <a:custGeom>
              <a:pathLst>
                <a:path extrusionOk="0" h="80644" w="82393">
                  <a:moveTo>
                    <a:pt x="0" y="0"/>
                  </a:moveTo>
                  <a:lnTo>
                    <a:pt x="80645" y="80644"/>
                  </a:lnTo>
                  <a:lnTo>
                    <a:pt x="82392" y="77687"/>
                  </a:lnTo>
                  <a:lnTo>
                    <a:pt x="4705" y="0"/>
                  </a:lnTo>
                  <a:close/>
                </a:path>
              </a:pathLst>
            </a:custGeom>
            <a:solidFill>
              <a:srgbClr val="22ADD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01" name="Shape 601"/>
            <p:cNvSpPr/>
            <p:nvPr/>
          </p:nvSpPr>
          <p:spPr>
            <a:xfrm>
              <a:off x="5123825" y="1431100"/>
              <a:ext cx="1995975" cy="1955625"/>
            </a:xfrm>
            <a:custGeom>
              <a:pathLst>
                <a:path extrusionOk="0" h="78225" w="79839">
                  <a:moveTo>
                    <a:pt x="0" y="0"/>
                  </a:moveTo>
                  <a:lnTo>
                    <a:pt x="78225" y="78225"/>
                  </a:lnTo>
                  <a:lnTo>
                    <a:pt x="79838" y="75268"/>
                  </a:lnTo>
                  <a:lnTo>
                    <a:pt x="4705" y="0"/>
                  </a:lnTo>
                  <a:close/>
                </a:path>
              </a:pathLst>
            </a:custGeom>
            <a:solidFill>
              <a:srgbClr val="23ABDA"/>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02" name="Shape 602"/>
            <p:cNvSpPr/>
            <p:nvPr/>
          </p:nvSpPr>
          <p:spPr>
            <a:xfrm>
              <a:off x="5221275" y="1431100"/>
              <a:ext cx="1935475" cy="1891775"/>
            </a:xfrm>
            <a:custGeom>
              <a:pathLst>
                <a:path extrusionOk="0" h="75671" w="77419">
                  <a:moveTo>
                    <a:pt x="0" y="0"/>
                  </a:moveTo>
                  <a:lnTo>
                    <a:pt x="75671" y="75671"/>
                  </a:lnTo>
                  <a:lnTo>
                    <a:pt x="77419" y="72714"/>
                  </a:lnTo>
                  <a:lnTo>
                    <a:pt x="4570" y="0"/>
                  </a:lnTo>
                  <a:close/>
                </a:path>
              </a:pathLst>
            </a:custGeom>
            <a:solidFill>
              <a:srgbClr val="25A9DA"/>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03" name="Shape 603"/>
            <p:cNvSpPr/>
            <p:nvPr/>
          </p:nvSpPr>
          <p:spPr>
            <a:xfrm>
              <a:off x="5318700" y="1431100"/>
              <a:ext cx="1875025" cy="1831300"/>
            </a:xfrm>
            <a:custGeom>
              <a:pathLst>
                <a:path extrusionOk="0" h="73252" w="75001">
                  <a:moveTo>
                    <a:pt x="1" y="0"/>
                  </a:moveTo>
                  <a:lnTo>
                    <a:pt x="73253" y="73251"/>
                  </a:lnTo>
                  <a:lnTo>
                    <a:pt x="75000" y="70295"/>
                  </a:lnTo>
                  <a:lnTo>
                    <a:pt x="4571" y="0"/>
                  </a:lnTo>
                  <a:close/>
                </a:path>
              </a:pathLst>
            </a:custGeom>
            <a:solidFill>
              <a:srgbClr val="26A8DB"/>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04" name="Shape 604"/>
            <p:cNvSpPr/>
            <p:nvPr/>
          </p:nvSpPr>
          <p:spPr>
            <a:xfrm>
              <a:off x="5416150" y="1431100"/>
              <a:ext cx="1811175" cy="1770825"/>
            </a:xfrm>
            <a:custGeom>
              <a:pathLst>
                <a:path extrusionOk="0" h="70833" w="72447">
                  <a:moveTo>
                    <a:pt x="1" y="0"/>
                  </a:moveTo>
                  <a:lnTo>
                    <a:pt x="70699" y="70832"/>
                  </a:lnTo>
                  <a:lnTo>
                    <a:pt x="72446" y="67875"/>
                  </a:lnTo>
                  <a:lnTo>
                    <a:pt x="4571" y="0"/>
                  </a:lnTo>
                  <a:close/>
                </a:path>
              </a:pathLst>
            </a:custGeom>
            <a:solidFill>
              <a:srgbClr val="27A6DC"/>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05" name="Shape 605"/>
            <p:cNvSpPr/>
            <p:nvPr/>
          </p:nvSpPr>
          <p:spPr>
            <a:xfrm>
              <a:off x="5510250" y="1431100"/>
              <a:ext cx="1754025" cy="1706975"/>
            </a:xfrm>
            <a:custGeom>
              <a:pathLst>
                <a:path extrusionOk="0" h="68279" w="70161">
                  <a:moveTo>
                    <a:pt x="0" y="0"/>
                  </a:moveTo>
                  <a:lnTo>
                    <a:pt x="68413" y="68278"/>
                  </a:lnTo>
                  <a:lnTo>
                    <a:pt x="70161" y="65456"/>
                  </a:lnTo>
                  <a:lnTo>
                    <a:pt x="4704" y="0"/>
                  </a:lnTo>
                  <a:close/>
                </a:path>
              </a:pathLst>
            </a:custGeom>
            <a:solidFill>
              <a:srgbClr val="28A4DC"/>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06" name="Shape 606"/>
            <p:cNvSpPr/>
            <p:nvPr/>
          </p:nvSpPr>
          <p:spPr>
            <a:xfrm>
              <a:off x="5607675" y="1431100"/>
              <a:ext cx="1690200" cy="1646500"/>
            </a:xfrm>
            <a:custGeom>
              <a:pathLst>
                <a:path extrusionOk="0" h="65860" w="67608">
                  <a:moveTo>
                    <a:pt x="1" y="0"/>
                  </a:moveTo>
                  <a:lnTo>
                    <a:pt x="65995" y="65859"/>
                  </a:lnTo>
                  <a:lnTo>
                    <a:pt x="67608" y="62902"/>
                  </a:lnTo>
                  <a:lnTo>
                    <a:pt x="4705" y="0"/>
                  </a:lnTo>
                  <a:close/>
                </a:path>
              </a:pathLst>
            </a:custGeom>
            <a:solidFill>
              <a:srgbClr val="29A2DD"/>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07" name="Shape 607"/>
            <p:cNvSpPr/>
            <p:nvPr/>
          </p:nvSpPr>
          <p:spPr>
            <a:xfrm>
              <a:off x="5705125" y="1431100"/>
              <a:ext cx="1629725" cy="1586000"/>
            </a:xfrm>
            <a:custGeom>
              <a:pathLst>
                <a:path extrusionOk="0" h="63440" w="65189">
                  <a:moveTo>
                    <a:pt x="1" y="0"/>
                  </a:moveTo>
                  <a:lnTo>
                    <a:pt x="63441" y="63440"/>
                  </a:lnTo>
                  <a:lnTo>
                    <a:pt x="65188" y="60483"/>
                  </a:lnTo>
                  <a:lnTo>
                    <a:pt x="4705" y="0"/>
                  </a:lnTo>
                  <a:close/>
                </a:path>
              </a:pathLst>
            </a:custGeom>
            <a:solidFill>
              <a:srgbClr val="2AA1DD"/>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08" name="Shape 608"/>
            <p:cNvSpPr/>
            <p:nvPr/>
          </p:nvSpPr>
          <p:spPr>
            <a:xfrm>
              <a:off x="5802575" y="1431100"/>
              <a:ext cx="1565875" cy="1525525"/>
            </a:xfrm>
            <a:custGeom>
              <a:pathLst>
                <a:path extrusionOk="0" h="61021" w="62635">
                  <a:moveTo>
                    <a:pt x="1" y="0"/>
                  </a:moveTo>
                  <a:lnTo>
                    <a:pt x="61021" y="61020"/>
                  </a:lnTo>
                  <a:lnTo>
                    <a:pt x="62634" y="58064"/>
                  </a:lnTo>
                  <a:lnTo>
                    <a:pt x="4705" y="0"/>
                  </a:lnTo>
                  <a:close/>
                </a:path>
              </a:pathLst>
            </a:custGeom>
            <a:solidFill>
              <a:srgbClr val="2B9FDE"/>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09" name="Shape 609"/>
            <p:cNvSpPr/>
            <p:nvPr/>
          </p:nvSpPr>
          <p:spPr>
            <a:xfrm>
              <a:off x="5900025" y="1431100"/>
              <a:ext cx="1481850" cy="1461675"/>
            </a:xfrm>
            <a:custGeom>
              <a:pathLst>
                <a:path extrusionOk="0" h="58467" w="59274">
                  <a:moveTo>
                    <a:pt x="0" y="0"/>
                  </a:moveTo>
                  <a:lnTo>
                    <a:pt x="58468" y="58467"/>
                  </a:lnTo>
                  <a:lnTo>
                    <a:pt x="59274" y="57123"/>
                  </a:lnTo>
                  <a:lnTo>
                    <a:pt x="56048" y="51478"/>
                  </a:lnTo>
                  <a:lnTo>
                    <a:pt x="4570" y="0"/>
                  </a:lnTo>
                  <a:close/>
                </a:path>
              </a:pathLst>
            </a:custGeom>
            <a:solidFill>
              <a:srgbClr val="2C9DDE"/>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10" name="Shape 610"/>
            <p:cNvSpPr/>
            <p:nvPr/>
          </p:nvSpPr>
          <p:spPr>
            <a:xfrm>
              <a:off x="5997475" y="1431100"/>
              <a:ext cx="1307125" cy="1297025"/>
            </a:xfrm>
            <a:custGeom>
              <a:pathLst>
                <a:path extrusionOk="0" h="51881" w="52285">
                  <a:moveTo>
                    <a:pt x="0" y="0"/>
                  </a:moveTo>
                  <a:lnTo>
                    <a:pt x="51747" y="51881"/>
                  </a:lnTo>
                  <a:lnTo>
                    <a:pt x="52285" y="51478"/>
                  </a:lnTo>
                  <a:lnTo>
                    <a:pt x="46908" y="42338"/>
                  </a:lnTo>
                  <a:lnTo>
                    <a:pt x="4570" y="0"/>
                  </a:lnTo>
                  <a:close/>
                </a:path>
              </a:pathLst>
            </a:custGeom>
            <a:solidFill>
              <a:srgbClr val="2D9CD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11" name="Shape 611"/>
            <p:cNvSpPr/>
            <p:nvPr/>
          </p:nvSpPr>
          <p:spPr>
            <a:xfrm>
              <a:off x="6094900" y="1431100"/>
              <a:ext cx="1075300" cy="1065175"/>
            </a:xfrm>
            <a:custGeom>
              <a:pathLst>
                <a:path extrusionOk="0" h="42607" w="43012">
                  <a:moveTo>
                    <a:pt x="1" y="0"/>
                  </a:moveTo>
                  <a:lnTo>
                    <a:pt x="42608" y="42607"/>
                  </a:lnTo>
                  <a:lnTo>
                    <a:pt x="43011" y="42338"/>
                  </a:lnTo>
                  <a:lnTo>
                    <a:pt x="37769" y="33064"/>
                  </a:lnTo>
                  <a:lnTo>
                    <a:pt x="4571" y="0"/>
                  </a:lnTo>
                  <a:close/>
                </a:path>
              </a:pathLst>
            </a:custGeom>
            <a:solidFill>
              <a:srgbClr val="2F9AE0"/>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12" name="Shape 612"/>
            <p:cNvSpPr/>
            <p:nvPr/>
          </p:nvSpPr>
          <p:spPr>
            <a:xfrm>
              <a:off x="6189000" y="1431100"/>
              <a:ext cx="850150" cy="836700"/>
            </a:xfrm>
            <a:custGeom>
              <a:pathLst>
                <a:path extrusionOk="0" h="33468" w="34006">
                  <a:moveTo>
                    <a:pt x="0" y="0"/>
                  </a:moveTo>
                  <a:lnTo>
                    <a:pt x="33602" y="33467"/>
                  </a:lnTo>
                  <a:lnTo>
                    <a:pt x="34005" y="33198"/>
                  </a:lnTo>
                  <a:lnTo>
                    <a:pt x="28629" y="23924"/>
                  </a:lnTo>
                  <a:lnTo>
                    <a:pt x="4705" y="0"/>
                  </a:lnTo>
                  <a:close/>
                </a:path>
              </a:pathLst>
            </a:custGeom>
            <a:solidFill>
              <a:srgbClr val="3098E0"/>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13" name="Shape 613"/>
            <p:cNvSpPr/>
            <p:nvPr/>
          </p:nvSpPr>
          <p:spPr>
            <a:xfrm>
              <a:off x="6286450" y="1431100"/>
              <a:ext cx="618300" cy="608200"/>
            </a:xfrm>
            <a:custGeom>
              <a:pathLst>
                <a:path extrusionOk="0" h="24328" w="24732">
                  <a:moveTo>
                    <a:pt x="0" y="0"/>
                  </a:moveTo>
                  <a:lnTo>
                    <a:pt x="24328" y="24328"/>
                  </a:lnTo>
                  <a:lnTo>
                    <a:pt x="24731" y="23924"/>
                  </a:lnTo>
                  <a:lnTo>
                    <a:pt x="19489" y="14785"/>
                  </a:lnTo>
                  <a:lnTo>
                    <a:pt x="4704" y="0"/>
                  </a:lnTo>
                  <a:close/>
                </a:path>
              </a:pathLst>
            </a:custGeom>
            <a:solidFill>
              <a:srgbClr val="3196E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14" name="Shape 614"/>
            <p:cNvSpPr/>
            <p:nvPr/>
          </p:nvSpPr>
          <p:spPr>
            <a:xfrm>
              <a:off x="6383900" y="1431100"/>
              <a:ext cx="389800" cy="376350"/>
            </a:xfrm>
            <a:custGeom>
              <a:pathLst>
                <a:path extrusionOk="0" h="15054" w="15592">
                  <a:moveTo>
                    <a:pt x="0" y="0"/>
                  </a:moveTo>
                  <a:lnTo>
                    <a:pt x="15188" y="15054"/>
                  </a:lnTo>
                  <a:lnTo>
                    <a:pt x="15591" y="14785"/>
                  </a:lnTo>
                  <a:lnTo>
                    <a:pt x="10215" y="5645"/>
                  </a:lnTo>
                  <a:lnTo>
                    <a:pt x="4704" y="0"/>
                  </a:lnTo>
                  <a:close/>
                </a:path>
              </a:pathLst>
            </a:custGeom>
            <a:solidFill>
              <a:srgbClr val="3295E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15" name="Shape 615"/>
            <p:cNvSpPr/>
            <p:nvPr/>
          </p:nvSpPr>
          <p:spPr>
            <a:xfrm>
              <a:off x="6481325" y="1431100"/>
              <a:ext cx="157950" cy="147850"/>
            </a:xfrm>
            <a:custGeom>
              <a:pathLst>
                <a:path extrusionOk="0" h="5914" w="6318">
                  <a:moveTo>
                    <a:pt x="1" y="0"/>
                  </a:moveTo>
                  <a:lnTo>
                    <a:pt x="5915" y="5914"/>
                  </a:lnTo>
                  <a:lnTo>
                    <a:pt x="6318" y="5645"/>
                  </a:lnTo>
                  <a:lnTo>
                    <a:pt x="3092" y="0"/>
                  </a:lnTo>
                  <a:close/>
                </a:path>
              </a:pathLst>
            </a:custGeom>
            <a:solidFill>
              <a:srgbClr val="3393E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616" name="Shape 616"/>
          <p:cNvGrpSpPr/>
          <p:nvPr/>
        </p:nvGrpSpPr>
        <p:grpSpPr>
          <a:xfrm flipH="1" rot="10800000">
            <a:off x="7663687" y="3682712"/>
            <a:ext cx="1034724" cy="895486"/>
            <a:chOff x="238125" y="1431100"/>
            <a:chExt cx="3296350" cy="2852775"/>
          </a:xfrm>
        </p:grpSpPr>
        <p:sp>
          <p:nvSpPr>
            <p:cNvPr id="617" name="Shape 617"/>
            <p:cNvSpPr/>
            <p:nvPr/>
          </p:nvSpPr>
          <p:spPr>
            <a:xfrm>
              <a:off x="980725" y="4136025"/>
              <a:ext cx="157950" cy="147850"/>
            </a:xfrm>
            <a:custGeom>
              <a:pathLst>
                <a:path extrusionOk="0" h="5914" w="6318">
                  <a:moveTo>
                    <a:pt x="403" y="0"/>
                  </a:moveTo>
                  <a:lnTo>
                    <a:pt x="0" y="269"/>
                  </a:lnTo>
                  <a:lnTo>
                    <a:pt x="3226" y="5914"/>
                  </a:lnTo>
                  <a:lnTo>
                    <a:pt x="6317" y="5914"/>
                  </a:lnTo>
                  <a:lnTo>
                    <a:pt x="403" y="0"/>
                  </a:lnTo>
                  <a:close/>
                </a:path>
              </a:pathLst>
            </a:custGeom>
            <a:solidFill>
              <a:srgbClr val="00E2C7"/>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18" name="Shape 618"/>
            <p:cNvSpPr/>
            <p:nvPr/>
          </p:nvSpPr>
          <p:spPr>
            <a:xfrm>
              <a:off x="849675" y="3907525"/>
              <a:ext cx="386425" cy="376350"/>
            </a:xfrm>
            <a:custGeom>
              <a:pathLst>
                <a:path extrusionOk="0" h="15054" w="15457">
                  <a:moveTo>
                    <a:pt x="403" y="0"/>
                  </a:moveTo>
                  <a:lnTo>
                    <a:pt x="0" y="269"/>
                  </a:lnTo>
                  <a:lnTo>
                    <a:pt x="5242" y="9543"/>
                  </a:lnTo>
                  <a:lnTo>
                    <a:pt x="10887" y="15054"/>
                  </a:lnTo>
                  <a:lnTo>
                    <a:pt x="15457" y="15054"/>
                  </a:lnTo>
                  <a:lnTo>
                    <a:pt x="403" y="0"/>
                  </a:lnTo>
                  <a:close/>
                </a:path>
              </a:pathLst>
            </a:custGeom>
            <a:solidFill>
              <a:srgbClr val="01E0C8"/>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19" name="Shape 619"/>
            <p:cNvSpPr/>
            <p:nvPr/>
          </p:nvSpPr>
          <p:spPr>
            <a:xfrm>
              <a:off x="715250" y="3675675"/>
              <a:ext cx="618300" cy="608200"/>
            </a:xfrm>
            <a:custGeom>
              <a:pathLst>
                <a:path extrusionOk="0" h="24328" w="24732">
                  <a:moveTo>
                    <a:pt x="404" y="0"/>
                  </a:moveTo>
                  <a:lnTo>
                    <a:pt x="1" y="404"/>
                  </a:lnTo>
                  <a:lnTo>
                    <a:pt x="5377" y="9543"/>
                  </a:lnTo>
                  <a:lnTo>
                    <a:pt x="20162" y="24328"/>
                  </a:lnTo>
                  <a:lnTo>
                    <a:pt x="24732" y="24328"/>
                  </a:lnTo>
                  <a:lnTo>
                    <a:pt x="404" y="0"/>
                  </a:lnTo>
                  <a:close/>
                </a:path>
              </a:pathLst>
            </a:custGeom>
            <a:solidFill>
              <a:srgbClr val="02DFC8"/>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20" name="Shape 620"/>
            <p:cNvSpPr/>
            <p:nvPr/>
          </p:nvSpPr>
          <p:spPr>
            <a:xfrm>
              <a:off x="584200" y="3447175"/>
              <a:ext cx="846800" cy="836700"/>
            </a:xfrm>
            <a:custGeom>
              <a:pathLst>
                <a:path extrusionOk="0" h="33468" w="33872">
                  <a:moveTo>
                    <a:pt x="404" y="1"/>
                  </a:moveTo>
                  <a:lnTo>
                    <a:pt x="1" y="270"/>
                  </a:lnTo>
                  <a:lnTo>
                    <a:pt x="5243" y="9544"/>
                  </a:lnTo>
                  <a:lnTo>
                    <a:pt x="29167" y="33468"/>
                  </a:lnTo>
                  <a:lnTo>
                    <a:pt x="33872" y="33468"/>
                  </a:lnTo>
                  <a:lnTo>
                    <a:pt x="404" y="1"/>
                  </a:lnTo>
                  <a:close/>
                </a:path>
              </a:pathLst>
            </a:custGeom>
            <a:solidFill>
              <a:srgbClr val="03DDC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21" name="Shape 621"/>
            <p:cNvSpPr/>
            <p:nvPr/>
          </p:nvSpPr>
          <p:spPr>
            <a:xfrm>
              <a:off x="449800" y="3218700"/>
              <a:ext cx="1078650" cy="1065175"/>
            </a:xfrm>
            <a:custGeom>
              <a:pathLst>
                <a:path extrusionOk="0" h="42607" w="43146">
                  <a:moveTo>
                    <a:pt x="404" y="0"/>
                  </a:moveTo>
                  <a:lnTo>
                    <a:pt x="1" y="269"/>
                  </a:lnTo>
                  <a:lnTo>
                    <a:pt x="5377" y="9543"/>
                  </a:lnTo>
                  <a:lnTo>
                    <a:pt x="38441" y="42607"/>
                  </a:lnTo>
                  <a:lnTo>
                    <a:pt x="43145" y="42607"/>
                  </a:lnTo>
                  <a:lnTo>
                    <a:pt x="404" y="0"/>
                  </a:lnTo>
                  <a:close/>
                </a:path>
              </a:pathLst>
            </a:custGeom>
            <a:solidFill>
              <a:srgbClr val="04DBC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22" name="Shape 622"/>
            <p:cNvSpPr/>
            <p:nvPr/>
          </p:nvSpPr>
          <p:spPr>
            <a:xfrm>
              <a:off x="318750" y="2990200"/>
              <a:ext cx="1307150" cy="1293675"/>
            </a:xfrm>
            <a:custGeom>
              <a:pathLst>
                <a:path extrusionOk="0" h="51747" w="52286">
                  <a:moveTo>
                    <a:pt x="404" y="1"/>
                  </a:moveTo>
                  <a:lnTo>
                    <a:pt x="1" y="269"/>
                  </a:lnTo>
                  <a:lnTo>
                    <a:pt x="5243" y="9409"/>
                  </a:lnTo>
                  <a:lnTo>
                    <a:pt x="47581" y="51747"/>
                  </a:lnTo>
                  <a:lnTo>
                    <a:pt x="52285" y="51747"/>
                  </a:lnTo>
                  <a:lnTo>
                    <a:pt x="39517" y="38978"/>
                  </a:lnTo>
                  <a:lnTo>
                    <a:pt x="37097" y="38978"/>
                  </a:lnTo>
                  <a:lnTo>
                    <a:pt x="33737" y="33333"/>
                  </a:lnTo>
                  <a:lnTo>
                    <a:pt x="404" y="1"/>
                  </a:lnTo>
                  <a:close/>
                </a:path>
              </a:pathLst>
            </a:custGeom>
            <a:solidFill>
              <a:srgbClr val="06D9CA"/>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23" name="Shape 623"/>
            <p:cNvSpPr/>
            <p:nvPr/>
          </p:nvSpPr>
          <p:spPr>
            <a:xfrm>
              <a:off x="1286500" y="3964650"/>
              <a:ext cx="436850" cy="319225"/>
            </a:xfrm>
            <a:custGeom>
              <a:pathLst>
                <a:path extrusionOk="0" h="12769" w="17474">
                  <a:moveTo>
                    <a:pt x="0" y="0"/>
                  </a:moveTo>
                  <a:lnTo>
                    <a:pt x="12769" y="12769"/>
                  </a:lnTo>
                  <a:lnTo>
                    <a:pt x="17473" y="12769"/>
                  </a:lnTo>
                  <a:lnTo>
                    <a:pt x="4704" y="0"/>
                  </a:lnTo>
                  <a:close/>
                </a:path>
              </a:pathLst>
            </a:custGeom>
            <a:solidFill>
              <a:srgbClr val="07D8CB"/>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24" name="Shape 624"/>
            <p:cNvSpPr/>
            <p:nvPr/>
          </p:nvSpPr>
          <p:spPr>
            <a:xfrm>
              <a:off x="238125" y="2822200"/>
              <a:ext cx="924075" cy="1008075"/>
            </a:xfrm>
            <a:custGeom>
              <a:pathLst>
                <a:path extrusionOk="0" h="40323" w="36963">
                  <a:moveTo>
                    <a:pt x="806" y="0"/>
                  </a:moveTo>
                  <a:lnTo>
                    <a:pt x="0" y="1479"/>
                  </a:lnTo>
                  <a:lnTo>
                    <a:pt x="3226" y="6989"/>
                  </a:lnTo>
                  <a:lnTo>
                    <a:pt x="36559" y="40322"/>
                  </a:lnTo>
                  <a:lnTo>
                    <a:pt x="36962" y="40053"/>
                  </a:lnTo>
                  <a:lnTo>
                    <a:pt x="31720" y="30779"/>
                  </a:lnTo>
                  <a:lnTo>
                    <a:pt x="806" y="0"/>
                  </a:lnTo>
                  <a:close/>
                </a:path>
              </a:pathLst>
            </a:custGeom>
            <a:solidFill>
              <a:srgbClr val="07D8CB"/>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25" name="Shape 625"/>
            <p:cNvSpPr/>
            <p:nvPr/>
          </p:nvSpPr>
          <p:spPr>
            <a:xfrm>
              <a:off x="1383925" y="3964650"/>
              <a:ext cx="433500" cy="319225"/>
            </a:xfrm>
            <a:custGeom>
              <a:pathLst>
                <a:path extrusionOk="0" h="12769" w="17340">
                  <a:moveTo>
                    <a:pt x="1" y="0"/>
                  </a:moveTo>
                  <a:lnTo>
                    <a:pt x="12770" y="12769"/>
                  </a:lnTo>
                  <a:lnTo>
                    <a:pt x="17339" y="12769"/>
                  </a:lnTo>
                  <a:lnTo>
                    <a:pt x="4705" y="0"/>
                  </a:lnTo>
                  <a:close/>
                </a:path>
              </a:pathLst>
            </a:custGeom>
            <a:solidFill>
              <a:srgbClr val="08D6CB"/>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26" name="Shape 626"/>
            <p:cNvSpPr/>
            <p:nvPr/>
          </p:nvSpPr>
          <p:spPr>
            <a:xfrm>
              <a:off x="251550" y="2761700"/>
              <a:ext cx="779600" cy="840075"/>
            </a:xfrm>
            <a:custGeom>
              <a:pathLst>
                <a:path extrusionOk="0" h="33603" w="31184">
                  <a:moveTo>
                    <a:pt x="1748" y="1"/>
                  </a:moveTo>
                  <a:lnTo>
                    <a:pt x="1" y="2823"/>
                  </a:lnTo>
                  <a:lnTo>
                    <a:pt x="30780" y="33603"/>
                  </a:lnTo>
                  <a:lnTo>
                    <a:pt x="31183" y="33199"/>
                  </a:lnTo>
                  <a:lnTo>
                    <a:pt x="25807" y="24060"/>
                  </a:lnTo>
                  <a:lnTo>
                    <a:pt x="1748" y="1"/>
                  </a:lnTo>
                  <a:close/>
                </a:path>
              </a:pathLst>
            </a:custGeom>
            <a:solidFill>
              <a:srgbClr val="08D6CB"/>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27" name="Shape 627"/>
            <p:cNvSpPr/>
            <p:nvPr/>
          </p:nvSpPr>
          <p:spPr>
            <a:xfrm>
              <a:off x="288525" y="2697875"/>
              <a:ext cx="608200" cy="675400"/>
            </a:xfrm>
            <a:custGeom>
              <a:pathLst>
                <a:path extrusionOk="0" h="27016" w="24328">
                  <a:moveTo>
                    <a:pt x="1613" y="0"/>
                  </a:moveTo>
                  <a:lnTo>
                    <a:pt x="0" y="2957"/>
                  </a:lnTo>
                  <a:lnTo>
                    <a:pt x="23925" y="27016"/>
                  </a:lnTo>
                  <a:lnTo>
                    <a:pt x="24328" y="26613"/>
                  </a:lnTo>
                  <a:lnTo>
                    <a:pt x="19086" y="17473"/>
                  </a:lnTo>
                  <a:lnTo>
                    <a:pt x="1613" y="0"/>
                  </a:lnTo>
                  <a:close/>
                </a:path>
              </a:pathLst>
            </a:custGeom>
            <a:solidFill>
              <a:srgbClr val="09D4CC"/>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28" name="Shape 628"/>
            <p:cNvSpPr/>
            <p:nvPr/>
          </p:nvSpPr>
          <p:spPr>
            <a:xfrm>
              <a:off x="1481375" y="3964650"/>
              <a:ext cx="433500" cy="319225"/>
            </a:xfrm>
            <a:custGeom>
              <a:pathLst>
                <a:path extrusionOk="0" h="12769" w="17340">
                  <a:moveTo>
                    <a:pt x="1" y="0"/>
                  </a:moveTo>
                  <a:lnTo>
                    <a:pt x="12769" y="12769"/>
                  </a:lnTo>
                  <a:lnTo>
                    <a:pt x="17339" y="12769"/>
                  </a:lnTo>
                  <a:lnTo>
                    <a:pt x="4705" y="0"/>
                  </a:lnTo>
                  <a:close/>
                </a:path>
              </a:pathLst>
            </a:custGeom>
            <a:solidFill>
              <a:srgbClr val="09D4CC"/>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29" name="Shape 629"/>
            <p:cNvSpPr/>
            <p:nvPr/>
          </p:nvSpPr>
          <p:spPr>
            <a:xfrm>
              <a:off x="1578825" y="3964650"/>
              <a:ext cx="433500" cy="319225"/>
            </a:xfrm>
            <a:custGeom>
              <a:pathLst>
                <a:path extrusionOk="0" h="12769" w="17340">
                  <a:moveTo>
                    <a:pt x="1" y="0"/>
                  </a:moveTo>
                  <a:lnTo>
                    <a:pt x="12769" y="12769"/>
                  </a:lnTo>
                  <a:lnTo>
                    <a:pt x="17339" y="12769"/>
                  </a:lnTo>
                  <a:lnTo>
                    <a:pt x="4570" y="0"/>
                  </a:lnTo>
                  <a:close/>
                </a:path>
              </a:pathLst>
            </a:custGeom>
            <a:solidFill>
              <a:srgbClr val="0AD3CC"/>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30" name="Shape 630"/>
            <p:cNvSpPr/>
            <p:nvPr/>
          </p:nvSpPr>
          <p:spPr>
            <a:xfrm>
              <a:off x="322125" y="2637375"/>
              <a:ext cx="443550" cy="504050"/>
            </a:xfrm>
            <a:custGeom>
              <a:pathLst>
                <a:path extrusionOk="0" h="20162" w="17742">
                  <a:moveTo>
                    <a:pt x="1747" y="1"/>
                  </a:moveTo>
                  <a:lnTo>
                    <a:pt x="0" y="2958"/>
                  </a:lnTo>
                  <a:lnTo>
                    <a:pt x="17339" y="20162"/>
                  </a:lnTo>
                  <a:lnTo>
                    <a:pt x="17742" y="19893"/>
                  </a:lnTo>
                  <a:lnTo>
                    <a:pt x="12366" y="10619"/>
                  </a:lnTo>
                  <a:lnTo>
                    <a:pt x="1747" y="1"/>
                  </a:lnTo>
                  <a:close/>
                </a:path>
              </a:pathLst>
            </a:custGeom>
            <a:solidFill>
              <a:srgbClr val="0AD3CC"/>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31" name="Shape 631"/>
            <p:cNvSpPr/>
            <p:nvPr/>
          </p:nvSpPr>
          <p:spPr>
            <a:xfrm>
              <a:off x="359075" y="2576900"/>
              <a:ext cx="275575" cy="336050"/>
            </a:xfrm>
            <a:custGeom>
              <a:pathLst>
                <a:path extrusionOk="0" h="13442" w="11023">
                  <a:moveTo>
                    <a:pt x="1614" y="1"/>
                  </a:moveTo>
                  <a:lnTo>
                    <a:pt x="1" y="2823"/>
                  </a:lnTo>
                  <a:lnTo>
                    <a:pt x="10484" y="13441"/>
                  </a:lnTo>
                  <a:lnTo>
                    <a:pt x="10888" y="13172"/>
                  </a:lnTo>
                  <a:lnTo>
                    <a:pt x="9812" y="11291"/>
                  </a:lnTo>
                  <a:lnTo>
                    <a:pt x="11022" y="9275"/>
                  </a:lnTo>
                  <a:lnTo>
                    <a:pt x="1614" y="1"/>
                  </a:lnTo>
                  <a:close/>
                </a:path>
              </a:pathLst>
            </a:custGeom>
            <a:solidFill>
              <a:srgbClr val="0BD1CD"/>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32" name="Shape 632"/>
            <p:cNvSpPr/>
            <p:nvPr/>
          </p:nvSpPr>
          <p:spPr>
            <a:xfrm>
              <a:off x="1676275" y="3964650"/>
              <a:ext cx="433475" cy="319225"/>
            </a:xfrm>
            <a:custGeom>
              <a:pathLst>
                <a:path extrusionOk="0" h="12769" w="17339">
                  <a:moveTo>
                    <a:pt x="0" y="0"/>
                  </a:moveTo>
                  <a:lnTo>
                    <a:pt x="12769" y="12769"/>
                  </a:lnTo>
                  <a:lnTo>
                    <a:pt x="17339" y="12769"/>
                  </a:lnTo>
                  <a:lnTo>
                    <a:pt x="4570" y="0"/>
                  </a:lnTo>
                  <a:close/>
                </a:path>
              </a:pathLst>
            </a:custGeom>
            <a:solidFill>
              <a:srgbClr val="0BD1CD"/>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33" name="Shape 633"/>
            <p:cNvSpPr/>
            <p:nvPr/>
          </p:nvSpPr>
          <p:spPr>
            <a:xfrm>
              <a:off x="392675" y="2513050"/>
              <a:ext cx="275575" cy="309175"/>
            </a:xfrm>
            <a:custGeom>
              <a:pathLst>
                <a:path extrusionOk="0" h="12367" w="11023">
                  <a:moveTo>
                    <a:pt x="1748" y="1"/>
                  </a:moveTo>
                  <a:lnTo>
                    <a:pt x="1" y="2958"/>
                  </a:lnTo>
                  <a:lnTo>
                    <a:pt x="9409" y="12366"/>
                  </a:lnTo>
                  <a:lnTo>
                    <a:pt x="11022" y="9409"/>
                  </a:lnTo>
                  <a:lnTo>
                    <a:pt x="1748" y="1"/>
                  </a:lnTo>
                  <a:close/>
                </a:path>
              </a:pathLst>
            </a:custGeom>
            <a:solidFill>
              <a:srgbClr val="0CCFCD"/>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34" name="Shape 634"/>
            <p:cNvSpPr/>
            <p:nvPr/>
          </p:nvSpPr>
          <p:spPr>
            <a:xfrm>
              <a:off x="1773725" y="3964650"/>
              <a:ext cx="433475" cy="319225"/>
            </a:xfrm>
            <a:custGeom>
              <a:pathLst>
                <a:path extrusionOk="0" h="12769" w="17339">
                  <a:moveTo>
                    <a:pt x="0" y="0"/>
                  </a:moveTo>
                  <a:lnTo>
                    <a:pt x="12634" y="12769"/>
                  </a:lnTo>
                  <a:lnTo>
                    <a:pt x="17339" y="12769"/>
                  </a:lnTo>
                  <a:lnTo>
                    <a:pt x="4570" y="0"/>
                  </a:lnTo>
                  <a:close/>
                </a:path>
              </a:pathLst>
            </a:custGeom>
            <a:solidFill>
              <a:srgbClr val="0CCFCD"/>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35" name="Shape 635"/>
            <p:cNvSpPr/>
            <p:nvPr/>
          </p:nvSpPr>
          <p:spPr>
            <a:xfrm>
              <a:off x="429650" y="2452575"/>
              <a:ext cx="275550" cy="305800"/>
            </a:xfrm>
            <a:custGeom>
              <a:pathLst>
                <a:path extrusionOk="0" h="12232" w="11022">
                  <a:moveTo>
                    <a:pt x="1748" y="1"/>
                  </a:moveTo>
                  <a:lnTo>
                    <a:pt x="0" y="2957"/>
                  </a:lnTo>
                  <a:lnTo>
                    <a:pt x="9274" y="12232"/>
                  </a:lnTo>
                  <a:lnTo>
                    <a:pt x="11022" y="9275"/>
                  </a:lnTo>
                  <a:lnTo>
                    <a:pt x="1748" y="1"/>
                  </a:lnTo>
                  <a:close/>
                </a:path>
              </a:pathLst>
            </a:custGeom>
            <a:solidFill>
              <a:srgbClr val="0DCDCE"/>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36" name="Shape 636"/>
            <p:cNvSpPr/>
            <p:nvPr/>
          </p:nvSpPr>
          <p:spPr>
            <a:xfrm>
              <a:off x="1871150" y="3964650"/>
              <a:ext cx="433500" cy="319225"/>
            </a:xfrm>
            <a:custGeom>
              <a:pathLst>
                <a:path extrusionOk="0" h="12769" w="17340">
                  <a:moveTo>
                    <a:pt x="1" y="0"/>
                  </a:moveTo>
                  <a:lnTo>
                    <a:pt x="12635" y="12769"/>
                  </a:lnTo>
                  <a:lnTo>
                    <a:pt x="17340" y="12769"/>
                  </a:lnTo>
                  <a:lnTo>
                    <a:pt x="4571" y="0"/>
                  </a:lnTo>
                  <a:close/>
                </a:path>
              </a:pathLst>
            </a:custGeom>
            <a:solidFill>
              <a:srgbClr val="0DCDCE"/>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37" name="Shape 637"/>
            <p:cNvSpPr/>
            <p:nvPr/>
          </p:nvSpPr>
          <p:spPr>
            <a:xfrm>
              <a:off x="1965250" y="3964650"/>
              <a:ext cx="436850" cy="319225"/>
            </a:xfrm>
            <a:custGeom>
              <a:pathLst>
                <a:path extrusionOk="0" h="12769" w="17474">
                  <a:moveTo>
                    <a:pt x="0" y="0"/>
                  </a:moveTo>
                  <a:lnTo>
                    <a:pt x="12769" y="12769"/>
                  </a:lnTo>
                  <a:lnTo>
                    <a:pt x="17473" y="12769"/>
                  </a:lnTo>
                  <a:lnTo>
                    <a:pt x="4705" y="0"/>
                  </a:lnTo>
                  <a:close/>
                </a:path>
              </a:pathLst>
            </a:custGeom>
            <a:solidFill>
              <a:srgbClr val="0ECCC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38" name="Shape 638"/>
            <p:cNvSpPr/>
            <p:nvPr/>
          </p:nvSpPr>
          <p:spPr>
            <a:xfrm>
              <a:off x="466600" y="2392100"/>
              <a:ext cx="272200" cy="305800"/>
            </a:xfrm>
            <a:custGeom>
              <a:pathLst>
                <a:path extrusionOk="0" h="12232" w="10888">
                  <a:moveTo>
                    <a:pt x="1614" y="0"/>
                  </a:moveTo>
                  <a:lnTo>
                    <a:pt x="1" y="2957"/>
                  </a:lnTo>
                  <a:lnTo>
                    <a:pt x="9275" y="12231"/>
                  </a:lnTo>
                  <a:lnTo>
                    <a:pt x="10888" y="9274"/>
                  </a:lnTo>
                  <a:lnTo>
                    <a:pt x="1614" y="0"/>
                  </a:lnTo>
                  <a:close/>
                </a:path>
              </a:pathLst>
            </a:custGeom>
            <a:solidFill>
              <a:srgbClr val="0ECCC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39" name="Shape 639"/>
            <p:cNvSpPr/>
            <p:nvPr/>
          </p:nvSpPr>
          <p:spPr>
            <a:xfrm>
              <a:off x="2062700" y="3964650"/>
              <a:ext cx="433475" cy="319225"/>
            </a:xfrm>
            <a:custGeom>
              <a:pathLst>
                <a:path extrusionOk="0" h="12769" w="17339">
                  <a:moveTo>
                    <a:pt x="0" y="0"/>
                  </a:moveTo>
                  <a:lnTo>
                    <a:pt x="12769" y="12769"/>
                  </a:lnTo>
                  <a:lnTo>
                    <a:pt x="17339" y="12769"/>
                  </a:lnTo>
                  <a:lnTo>
                    <a:pt x="4704" y="0"/>
                  </a:lnTo>
                  <a:close/>
                </a:path>
              </a:pathLst>
            </a:custGeom>
            <a:solidFill>
              <a:srgbClr val="10CAC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40" name="Shape 640"/>
            <p:cNvSpPr/>
            <p:nvPr/>
          </p:nvSpPr>
          <p:spPr>
            <a:xfrm>
              <a:off x="500200" y="2328250"/>
              <a:ext cx="275575" cy="309150"/>
            </a:xfrm>
            <a:custGeom>
              <a:pathLst>
                <a:path extrusionOk="0" h="12366" w="11023">
                  <a:moveTo>
                    <a:pt x="1748" y="1"/>
                  </a:moveTo>
                  <a:lnTo>
                    <a:pt x="1" y="2957"/>
                  </a:lnTo>
                  <a:lnTo>
                    <a:pt x="9275" y="12366"/>
                  </a:lnTo>
                  <a:lnTo>
                    <a:pt x="11022" y="9409"/>
                  </a:lnTo>
                  <a:lnTo>
                    <a:pt x="1748" y="1"/>
                  </a:lnTo>
                  <a:close/>
                </a:path>
              </a:pathLst>
            </a:custGeom>
            <a:solidFill>
              <a:srgbClr val="10CAC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41" name="Shape 641"/>
            <p:cNvSpPr/>
            <p:nvPr/>
          </p:nvSpPr>
          <p:spPr>
            <a:xfrm>
              <a:off x="537175" y="2267775"/>
              <a:ext cx="275550" cy="305800"/>
            </a:xfrm>
            <a:custGeom>
              <a:pathLst>
                <a:path extrusionOk="0" h="12232" w="11022">
                  <a:moveTo>
                    <a:pt x="1613" y="0"/>
                  </a:moveTo>
                  <a:lnTo>
                    <a:pt x="0" y="2957"/>
                  </a:lnTo>
                  <a:lnTo>
                    <a:pt x="9274" y="12231"/>
                  </a:lnTo>
                  <a:lnTo>
                    <a:pt x="11022" y="9274"/>
                  </a:lnTo>
                  <a:lnTo>
                    <a:pt x="1613" y="0"/>
                  </a:lnTo>
                  <a:close/>
                </a:path>
              </a:pathLst>
            </a:custGeom>
            <a:solidFill>
              <a:srgbClr val="11C8D0"/>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42" name="Shape 642"/>
            <p:cNvSpPr/>
            <p:nvPr/>
          </p:nvSpPr>
          <p:spPr>
            <a:xfrm>
              <a:off x="2160150" y="3964650"/>
              <a:ext cx="433475" cy="319225"/>
            </a:xfrm>
            <a:custGeom>
              <a:pathLst>
                <a:path extrusionOk="0" h="12769" w="17339">
                  <a:moveTo>
                    <a:pt x="0" y="0"/>
                  </a:moveTo>
                  <a:lnTo>
                    <a:pt x="12769" y="12769"/>
                  </a:lnTo>
                  <a:lnTo>
                    <a:pt x="17339" y="12769"/>
                  </a:lnTo>
                  <a:lnTo>
                    <a:pt x="4704" y="0"/>
                  </a:lnTo>
                  <a:close/>
                </a:path>
              </a:pathLst>
            </a:custGeom>
            <a:solidFill>
              <a:srgbClr val="11C8D0"/>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43" name="Shape 643"/>
            <p:cNvSpPr/>
            <p:nvPr/>
          </p:nvSpPr>
          <p:spPr>
            <a:xfrm>
              <a:off x="570775" y="2207275"/>
              <a:ext cx="275550" cy="305800"/>
            </a:xfrm>
            <a:custGeom>
              <a:pathLst>
                <a:path extrusionOk="0" h="12232" w="11022">
                  <a:moveTo>
                    <a:pt x="1748" y="1"/>
                  </a:moveTo>
                  <a:lnTo>
                    <a:pt x="0" y="2958"/>
                  </a:lnTo>
                  <a:lnTo>
                    <a:pt x="9409" y="12232"/>
                  </a:lnTo>
                  <a:lnTo>
                    <a:pt x="11022" y="9275"/>
                  </a:lnTo>
                  <a:lnTo>
                    <a:pt x="1748" y="1"/>
                  </a:lnTo>
                  <a:close/>
                </a:path>
              </a:pathLst>
            </a:custGeom>
            <a:solidFill>
              <a:srgbClr val="12C7D0"/>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44" name="Shape 644"/>
            <p:cNvSpPr/>
            <p:nvPr/>
          </p:nvSpPr>
          <p:spPr>
            <a:xfrm>
              <a:off x="2257575" y="3964650"/>
              <a:ext cx="433500" cy="319225"/>
            </a:xfrm>
            <a:custGeom>
              <a:pathLst>
                <a:path extrusionOk="0" h="12769" w="17340">
                  <a:moveTo>
                    <a:pt x="1" y="0"/>
                  </a:moveTo>
                  <a:lnTo>
                    <a:pt x="12770" y="12769"/>
                  </a:lnTo>
                  <a:lnTo>
                    <a:pt x="17339" y="12769"/>
                  </a:lnTo>
                  <a:lnTo>
                    <a:pt x="4705" y="0"/>
                  </a:lnTo>
                  <a:close/>
                </a:path>
              </a:pathLst>
            </a:custGeom>
            <a:solidFill>
              <a:srgbClr val="12C7D0"/>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45" name="Shape 645"/>
            <p:cNvSpPr/>
            <p:nvPr/>
          </p:nvSpPr>
          <p:spPr>
            <a:xfrm>
              <a:off x="2355025" y="3964650"/>
              <a:ext cx="383100" cy="319225"/>
            </a:xfrm>
            <a:custGeom>
              <a:pathLst>
                <a:path extrusionOk="0" h="12769" w="15324">
                  <a:moveTo>
                    <a:pt x="1" y="0"/>
                  </a:moveTo>
                  <a:lnTo>
                    <a:pt x="12769" y="12769"/>
                  </a:lnTo>
                  <a:lnTo>
                    <a:pt x="14248" y="12769"/>
                  </a:lnTo>
                  <a:lnTo>
                    <a:pt x="15323" y="10753"/>
                  </a:lnTo>
                  <a:lnTo>
                    <a:pt x="4570" y="0"/>
                  </a:lnTo>
                  <a:close/>
                </a:path>
              </a:pathLst>
            </a:custGeom>
            <a:solidFill>
              <a:srgbClr val="13C5D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46" name="Shape 646"/>
            <p:cNvSpPr/>
            <p:nvPr/>
          </p:nvSpPr>
          <p:spPr>
            <a:xfrm>
              <a:off x="607725" y="2146800"/>
              <a:ext cx="275575" cy="305800"/>
            </a:xfrm>
            <a:custGeom>
              <a:pathLst>
                <a:path extrusionOk="0" h="12232" w="11023">
                  <a:moveTo>
                    <a:pt x="1614" y="1"/>
                  </a:moveTo>
                  <a:lnTo>
                    <a:pt x="1" y="2823"/>
                  </a:lnTo>
                  <a:lnTo>
                    <a:pt x="9275" y="12232"/>
                  </a:lnTo>
                  <a:lnTo>
                    <a:pt x="11022" y="9275"/>
                  </a:lnTo>
                  <a:lnTo>
                    <a:pt x="1614" y="1"/>
                  </a:lnTo>
                  <a:close/>
                </a:path>
              </a:pathLst>
            </a:custGeom>
            <a:solidFill>
              <a:srgbClr val="13C5D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47" name="Shape 647"/>
            <p:cNvSpPr/>
            <p:nvPr/>
          </p:nvSpPr>
          <p:spPr>
            <a:xfrm>
              <a:off x="2452475" y="3941125"/>
              <a:ext cx="322600" cy="305800"/>
            </a:xfrm>
            <a:custGeom>
              <a:pathLst>
                <a:path extrusionOk="0" h="12232" w="12904">
                  <a:moveTo>
                    <a:pt x="3495" y="1"/>
                  </a:moveTo>
                  <a:lnTo>
                    <a:pt x="2957" y="941"/>
                  </a:lnTo>
                  <a:lnTo>
                    <a:pt x="0" y="941"/>
                  </a:lnTo>
                  <a:lnTo>
                    <a:pt x="11156" y="12232"/>
                  </a:lnTo>
                  <a:lnTo>
                    <a:pt x="12904" y="9275"/>
                  </a:lnTo>
                  <a:lnTo>
                    <a:pt x="3495" y="1"/>
                  </a:lnTo>
                  <a:close/>
                </a:path>
              </a:pathLst>
            </a:custGeom>
            <a:solidFill>
              <a:srgbClr val="14C3D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48" name="Shape 648"/>
            <p:cNvSpPr/>
            <p:nvPr/>
          </p:nvSpPr>
          <p:spPr>
            <a:xfrm>
              <a:off x="641325" y="2082950"/>
              <a:ext cx="275575" cy="305800"/>
            </a:xfrm>
            <a:custGeom>
              <a:pathLst>
                <a:path extrusionOk="0" h="12232" w="11023">
                  <a:moveTo>
                    <a:pt x="1748" y="1"/>
                  </a:moveTo>
                  <a:lnTo>
                    <a:pt x="1" y="2958"/>
                  </a:lnTo>
                  <a:lnTo>
                    <a:pt x="9409" y="12232"/>
                  </a:lnTo>
                  <a:lnTo>
                    <a:pt x="11022" y="9409"/>
                  </a:lnTo>
                  <a:lnTo>
                    <a:pt x="1748" y="1"/>
                  </a:lnTo>
                  <a:close/>
                </a:path>
              </a:pathLst>
            </a:custGeom>
            <a:solidFill>
              <a:srgbClr val="14C3D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49" name="Shape 649"/>
            <p:cNvSpPr/>
            <p:nvPr/>
          </p:nvSpPr>
          <p:spPr>
            <a:xfrm>
              <a:off x="678300" y="2022475"/>
              <a:ext cx="275550" cy="305800"/>
            </a:xfrm>
            <a:custGeom>
              <a:pathLst>
                <a:path extrusionOk="0" h="12232" w="11022">
                  <a:moveTo>
                    <a:pt x="1748" y="1"/>
                  </a:moveTo>
                  <a:lnTo>
                    <a:pt x="0" y="2957"/>
                  </a:lnTo>
                  <a:lnTo>
                    <a:pt x="9274" y="12232"/>
                  </a:lnTo>
                  <a:lnTo>
                    <a:pt x="11022" y="9275"/>
                  </a:lnTo>
                  <a:lnTo>
                    <a:pt x="1748" y="1"/>
                  </a:lnTo>
                  <a:close/>
                </a:path>
              </a:pathLst>
            </a:custGeom>
            <a:solidFill>
              <a:srgbClr val="15C1D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50" name="Shape 650"/>
            <p:cNvSpPr/>
            <p:nvPr/>
          </p:nvSpPr>
          <p:spPr>
            <a:xfrm>
              <a:off x="2533125" y="3877275"/>
              <a:ext cx="275550" cy="309175"/>
            </a:xfrm>
            <a:custGeom>
              <a:pathLst>
                <a:path extrusionOk="0" h="12367" w="11022">
                  <a:moveTo>
                    <a:pt x="1748" y="1"/>
                  </a:moveTo>
                  <a:lnTo>
                    <a:pt x="0" y="2958"/>
                  </a:lnTo>
                  <a:lnTo>
                    <a:pt x="9409" y="12366"/>
                  </a:lnTo>
                  <a:lnTo>
                    <a:pt x="11022" y="9409"/>
                  </a:lnTo>
                  <a:lnTo>
                    <a:pt x="1748" y="1"/>
                  </a:lnTo>
                  <a:close/>
                </a:path>
              </a:pathLst>
            </a:custGeom>
            <a:solidFill>
              <a:srgbClr val="15C1D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51" name="Shape 651"/>
            <p:cNvSpPr/>
            <p:nvPr/>
          </p:nvSpPr>
          <p:spPr>
            <a:xfrm>
              <a:off x="2570075" y="3816800"/>
              <a:ext cx="275575" cy="305800"/>
            </a:xfrm>
            <a:custGeom>
              <a:pathLst>
                <a:path extrusionOk="0" h="12232" w="11023">
                  <a:moveTo>
                    <a:pt x="1614" y="1"/>
                  </a:moveTo>
                  <a:lnTo>
                    <a:pt x="1" y="2957"/>
                  </a:lnTo>
                  <a:lnTo>
                    <a:pt x="9275" y="12232"/>
                  </a:lnTo>
                  <a:lnTo>
                    <a:pt x="11022" y="9275"/>
                  </a:lnTo>
                  <a:lnTo>
                    <a:pt x="1614" y="1"/>
                  </a:lnTo>
                  <a:close/>
                </a:path>
              </a:pathLst>
            </a:custGeom>
            <a:solidFill>
              <a:srgbClr val="16C0D3"/>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52" name="Shape 652"/>
            <p:cNvSpPr/>
            <p:nvPr/>
          </p:nvSpPr>
          <p:spPr>
            <a:xfrm>
              <a:off x="711900" y="1962000"/>
              <a:ext cx="275550" cy="305800"/>
            </a:xfrm>
            <a:custGeom>
              <a:pathLst>
                <a:path extrusionOk="0" h="12232" w="11022">
                  <a:moveTo>
                    <a:pt x="1748" y="0"/>
                  </a:moveTo>
                  <a:lnTo>
                    <a:pt x="0" y="2957"/>
                  </a:lnTo>
                  <a:lnTo>
                    <a:pt x="9409" y="12231"/>
                  </a:lnTo>
                  <a:lnTo>
                    <a:pt x="11022" y="9274"/>
                  </a:lnTo>
                  <a:lnTo>
                    <a:pt x="1748" y="0"/>
                  </a:lnTo>
                  <a:close/>
                </a:path>
              </a:pathLst>
            </a:custGeom>
            <a:solidFill>
              <a:srgbClr val="16C0D3"/>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53" name="Shape 653"/>
            <p:cNvSpPr/>
            <p:nvPr/>
          </p:nvSpPr>
          <p:spPr>
            <a:xfrm>
              <a:off x="2603675" y="3756325"/>
              <a:ext cx="275575" cy="305800"/>
            </a:xfrm>
            <a:custGeom>
              <a:pathLst>
                <a:path extrusionOk="0" h="12232" w="11023">
                  <a:moveTo>
                    <a:pt x="1748" y="0"/>
                  </a:moveTo>
                  <a:lnTo>
                    <a:pt x="1" y="2957"/>
                  </a:lnTo>
                  <a:lnTo>
                    <a:pt x="9409" y="12231"/>
                  </a:lnTo>
                  <a:lnTo>
                    <a:pt x="11022" y="9274"/>
                  </a:lnTo>
                  <a:lnTo>
                    <a:pt x="1748" y="0"/>
                  </a:lnTo>
                  <a:close/>
                </a:path>
              </a:pathLst>
            </a:custGeom>
            <a:solidFill>
              <a:srgbClr val="17BED3"/>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54" name="Shape 654"/>
            <p:cNvSpPr/>
            <p:nvPr/>
          </p:nvSpPr>
          <p:spPr>
            <a:xfrm>
              <a:off x="748850" y="1898150"/>
              <a:ext cx="275575" cy="309150"/>
            </a:xfrm>
            <a:custGeom>
              <a:pathLst>
                <a:path extrusionOk="0" h="12366" w="11023">
                  <a:moveTo>
                    <a:pt x="1748" y="0"/>
                  </a:moveTo>
                  <a:lnTo>
                    <a:pt x="1" y="2957"/>
                  </a:lnTo>
                  <a:lnTo>
                    <a:pt x="9275" y="12366"/>
                  </a:lnTo>
                  <a:lnTo>
                    <a:pt x="11022" y="9409"/>
                  </a:lnTo>
                  <a:lnTo>
                    <a:pt x="1748" y="0"/>
                  </a:lnTo>
                  <a:close/>
                </a:path>
              </a:pathLst>
            </a:custGeom>
            <a:solidFill>
              <a:srgbClr val="17BED3"/>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55" name="Shape 655"/>
            <p:cNvSpPr/>
            <p:nvPr/>
          </p:nvSpPr>
          <p:spPr>
            <a:xfrm>
              <a:off x="2640650" y="3692475"/>
              <a:ext cx="275550" cy="309150"/>
            </a:xfrm>
            <a:custGeom>
              <a:pathLst>
                <a:path extrusionOk="0" h="12366" w="11022">
                  <a:moveTo>
                    <a:pt x="1748" y="0"/>
                  </a:moveTo>
                  <a:lnTo>
                    <a:pt x="0" y="2957"/>
                  </a:lnTo>
                  <a:lnTo>
                    <a:pt x="9274" y="12366"/>
                  </a:lnTo>
                  <a:lnTo>
                    <a:pt x="11022" y="9409"/>
                  </a:lnTo>
                  <a:lnTo>
                    <a:pt x="1748" y="0"/>
                  </a:lnTo>
                  <a:close/>
                </a:path>
              </a:pathLst>
            </a:custGeom>
            <a:solidFill>
              <a:srgbClr val="18BCD4"/>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56" name="Shape 656"/>
            <p:cNvSpPr/>
            <p:nvPr/>
          </p:nvSpPr>
          <p:spPr>
            <a:xfrm>
              <a:off x="785825" y="1837675"/>
              <a:ext cx="275550" cy="305800"/>
            </a:xfrm>
            <a:custGeom>
              <a:pathLst>
                <a:path extrusionOk="0" h="12232" w="11022">
                  <a:moveTo>
                    <a:pt x="1613" y="0"/>
                  </a:moveTo>
                  <a:lnTo>
                    <a:pt x="0" y="2957"/>
                  </a:lnTo>
                  <a:lnTo>
                    <a:pt x="9275" y="12231"/>
                  </a:lnTo>
                  <a:lnTo>
                    <a:pt x="11022" y="9274"/>
                  </a:lnTo>
                  <a:lnTo>
                    <a:pt x="1613" y="0"/>
                  </a:lnTo>
                  <a:close/>
                </a:path>
              </a:pathLst>
            </a:custGeom>
            <a:solidFill>
              <a:srgbClr val="18BCD4"/>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57" name="Shape 657"/>
            <p:cNvSpPr/>
            <p:nvPr/>
          </p:nvSpPr>
          <p:spPr>
            <a:xfrm>
              <a:off x="2677600" y="3632000"/>
              <a:ext cx="275575" cy="305800"/>
            </a:xfrm>
            <a:custGeom>
              <a:pathLst>
                <a:path extrusionOk="0" h="12232" w="11023">
                  <a:moveTo>
                    <a:pt x="1614" y="0"/>
                  </a:moveTo>
                  <a:lnTo>
                    <a:pt x="1" y="2957"/>
                  </a:lnTo>
                  <a:lnTo>
                    <a:pt x="9275" y="12231"/>
                  </a:lnTo>
                  <a:lnTo>
                    <a:pt x="11022" y="9274"/>
                  </a:lnTo>
                  <a:lnTo>
                    <a:pt x="1614" y="0"/>
                  </a:lnTo>
                  <a:close/>
                </a:path>
              </a:pathLst>
            </a:custGeom>
            <a:solidFill>
              <a:srgbClr val="19BBD5"/>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58" name="Shape 658"/>
            <p:cNvSpPr/>
            <p:nvPr/>
          </p:nvSpPr>
          <p:spPr>
            <a:xfrm>
              <a:off x="819425" y="1777175"/>
              <a:ext cx="275550" cy="305800"/>
            </a:xfrm>
            <a:custGeom>
              <a:pathLst>
                <a:path extrusionOk="0" h="12232" w="11022">
                  <a:moveTo>
                    <a:pt x="1748" y="1"/>
                  </a:moveTo>
                  <a:lnTo>
                    <a:pt x="0" y="2958"/>
                  </a:lnTo>
                  <a:lnTo>
                    <a:pt x="9275" y="12232"/>
                  </a:lnTo>
                  <a:lnTo>
                    <a:pt x="11022" y="9275"/>
                  </a:lnTo>
                  <a:lnTo>
                    <a:pt x="1748" y="1"/>
                  </a:lnTo>
                  <a:close/>
                </a:path>
              </a:pathLst>
            </a:custGeom>
            <a:solidFill>
              <a:srgbClr val="19BBD5"/>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59" name="Shape 659"/>
            <p:cNvSpPr/>
            <p:nvPr/>
          </p:nvSpPr>
          <p:spPr>
            <a:xfrm>
              <a:off x="2711200" y="3571500"/>
              <a:ext cx="275575" cy="305800"/>
            </a:xfrm>
            <a:custGeom>
              <a:pathLst>
                <a:path extrusionOk="0" h="12232" w="11023">
                  <a:moveTo>
                    <a:pt x="1748" y="1"/>
                  </a:moveTo>
                  <a:lnTo>
                    <a:pt x="1" y="2958"/>
                  </a:lnTo>
                  <a:lnTo>
                    <a:pt x="9275" y="12232"/>
                  </a:lnTo>
                  <a:lnTo>
                    <a:pt x="11022" y="9275"/>
                  </a:lnTo>
                  <a:lnTo>
                    <a:pt x="1748" y="1"/>
                  </a:lnTo>
                  <a:close/>
                </a:path>
              </a:pathLst>
            </a:custGeom>
            <a:solidFill>
              <a:srgbClr val="1BB9D5"/>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60" name="Shape 660"/>
            <p:cNvSpPr/>
            <p:nvPr/>
          </p:nvSpPr>
          <p:spPr>
            <a:xfrm>
              <a:off x="856375" y="1713350"/>
              <a:ext cx="275575" cy="309150"/>
            </a:xfrm>
            <a:custGeom>
              <a:pathLst>
                <a:path extrusionOk="0" h="12366" w="11023">
                  <a:moveTo>
                    <a:pt x="1614" y="0"/>
                  </a:moveTo>
                  <a:lnTo>
                    <a:pt x="1" y="2957"/>
                  </a:lnTo>
                  <a:lnTo>
                    <a:pt x="9275" y="12366"/>
                  </a:lnTo>
                  <a:lnTo>
                    <a:pt x="11022" y="9409"/>
                  </a:lnTo>
                  <a:lnTo>
                    <a:pt x="1614" y="0"/>
                  </a:lnTo>
                  <a:close/>
                </a:path>
              </a:pathLst>
            </a:custGeom>
            <a:solidFill>
              <a:srgbClr val="1BB9D5"/>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61" name="Shape 661"/>
            <p:cNvSpPr/>
            <p:nvPr/>
          </p:nvSpPr>
          <p:spPr>
            <a:xfrm>
              <a:off x="890000" y="1652850"/>
              <a:ext cx="275550" cy="305800"/>
            </a:xfrm>
            <a:custGeom>
              <a:pathLst>
                <a:path extrusionOk="0" h="12232" w="11022">
                  <a:moveTo>
                    <a:pt x="1747" y="1"/>
                  </a:moveTo>
                  <a:lnTo>
                    <a:pt x="0" y="2958"/>
                  </a:lnTo>
                  <a:lnTo>
                    <a:pt x="9409" y="12232"/>
                  </a:lnTo>
                  <a:lnTo>
                    <a:pt x="11021" y="9275"/>
                  </a:lnTo>
                  <a:lnTo>
                    <a:pt x="1747" y="1"/>
                  </a:lnTo>
                  <a:close/>
                </a:path>
              </a:pathLst>
            </a:custGeom>
            <a:solidFill>
              <a:srgbClr val="1CB7D6"/>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62" name="Shape 662"/>
            <p:cNvSpPr/>
            <p:nvPr/>
          </p:nvSpPr>
          <p:spPr>
            <a:xfrm>
              <a:off x="2748175" y="3511025"/>
              <a:ext cx="275550" cy="305800"/>
            </a:xfrm>
            <a:custGeom>
              <a:pathLst>
                <a:path extrusionOk="0" h="12232" w="11022">
                  <a:moveTo>
                    <a:pt x="1613" y="1"/>
                  </a:moveTo>
                  <a:lnTo>
                    <a:pt x="0" y="2823"/>
                  </a:lnTo>
                  <a:lnTo>
                    <a:pt x="9274" y="12232"/>
                  </a:lnTo>
                  <a:lnTo>
                    <a:pt x="11022" y="9275"/>
                  </a:lnTo>
                  <a:lnTo>
                    <a:pt x="1613" y="1"/>
                  </a:lnTo>
                  <a:close/>
                </a:path>
              </a:pathLst>
            </a:custGeom>
            <a:solidFill>
              <a:srgbClr val="1CB7D6"/>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63" name="Shape 663"/>
            <p:cNvSpPr/>
            <p:nvPr/>
          </p:nvSpPr>
          <p:spPr>
            <a:xfrm>
              <a:off x="2781775" y="3447175"/>
              <a:ext cx="275550" cy="305800"/>
            </a:xfrm>
            <a:custGeom>
              <a:pathLst>
                <a:path extrusionOk="0" h="12232" w="11022">
                  <a:moveTo>
                    <a:pt x="1748" y="1"/>
                  </a:moveTo>
                  <a:lnTo>
                    <a:pt x="0" y="2958"/>
                  </a:lnTo>
                  <a:lnTo>
                    <a:pt x="9409" y="12232"/>
                  </a:lnTo>
                  <a:lnTo>
                    <a:pt x="11022" y="9409"/>
                  </a:lnTo>
                  <a:lnTo>
                    <a:pt x="1748" y="1"/>
                  </a:lnTo>
                  <a:close/>
                </a:path>
              </a:pathLst>
            </a:custGeom>
            <a:solidFill>
              <a:srgbClr val="1DB5D6"/>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64" name="Shape 664"/>
            <p:cNvSpPr/>
            <p:nvPr/>
          </p:nvSpPr>
          <p:spPr>
            <a:xfrm>
              <a:off x="926950" y="1592375"/>
              <a:ext cx="275550" cy="305800"/>
            </a:xfrm>
            <a:custGeom>
              <a:pathLst>
                <a:path extrusionOk="0" h="12232" w="11022">
                  <a:moveTo>
                    <a:pt x="1613" y="1"/>
                  </a:moveTo>
                  <a:lnTo>
                    <a:pt x="1" y="2957"/>
                  </a:lnTo>
                  <a:lnTo>
                    <a:pt x="9275" y="12231"/>
                  </a:lnTo>
                  <a:lnTo>
                    <a:pt x="11022" y="9275"/>
                  </a:lnTo>
                  <a:lnTo>
                    <a:pt x="1613" y="1"/>
                  </a:lnTo>
                  <a:close/>
                </a:path>
              </a:pathLst>
            </a:custGeom>
            <a:solidFill>
              <a:srgbClr val="1DB5D6"/>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65" name="Shape 665"/>
            <p:cNvSpPr/>
            <p:nvPr/>
          </p:nvSpPr>
          <p:spPr>
            <a:xfrm>
              <a:off x="960550" y="1531900"/>
              <a:ext cx="275550" cy="305800"/>
            </a:xfrm>
            <a:custGeom>
              <a:pathLst>
                <a:path extrusionOk="0" h="12232" w="11022">
                  <a:moveTo>
                    <a:pt x="1748" y="0"/>
                  </a:moveTo>
                  <a:lnTo>
                    <a:pt x="1" y="2823"/>
                  </a:lnTo>
                  <a:lnTo>
                    <a:pt x="9409" y="12231"/>
                  </a:lnTo>
                  <a:lnTo>
                    <a:pt x="11022" y="9274"/>
                  </a:lnTo>
                  <a:lnTo>
                    <a:pt x="1748" y="0"/>
                  </a:lnTo>
                  <a:close/>
                </a:path>
              </a:pathLst>
            </a:custGeom>
            <a:solidFill>
              <a:srgbClr val="1EB4D7"/>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66" name="Shape 666"/>
            <p:cNvSpPr/>
            <p:nvPr/>
          </p:nvSpPr>
          <p:spPr>
            <a:xfrm>
              <a:off x="2818725" y="3386700"/>
              <a:ext cx="275575" cy="305800"/>
            </a:xfrm>
            <a:custGeom>
              <a:pathLst>
                <a:path extrusionOk="0" h="12232" w="11023">
                  <a:moveTo>
                    <a:pt x="1614" y="1"/>
                  </a:moveTo>
                  <a:lnTo>
                    <a:pt x="1" y="2957"/>
                  </a:lnTo>
                  <a:lnTo>
                    <a:pt x="9275" y="12231"/>
                  </a:lnTo>
                  <a:lnTo>
                    <a:pt x="11022" y="9275"/>
                  </a:lnTo>
                  <a:lnTo>
                    <a:pt x="1614" y="1"/>
                  </a:lnTo>
                  <a:close/>
                </a:path>
              </a:pathLst>
            </a:custGeom>
            <a:solidFill>
              <a:srgbClr val="1EB4D7"/>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67" name="Shape 667"/>
            <p:cNvSpPr/>
            <p:nvPr/>
          </p:nvSpPr>
          <p:spPr>
            <a:xfrm>
              <a:off x="997525" y="1468050"/>
              <a:ext cx="322600" cy="305800"/>
            </a:xfrm>
            <a:custGeom>
              <a:pathLst>
                <a:path extrusionOk="0" h="12232" w="12904">
                  <a:moveTo>
                    <a:pt x="1747" y="0"/>
                  </a:moveTo>
                  <a:lnTo>
                    <a:pt x="0" y="2957"/>
                  </a:lnTo>
                  <a:lnTo>
                    <a:pt x="9274" y="12231"/>
                  </a:lnTo>
                  <a:lnTo>
                    <a:pt x="9946" y="11291"/>
                  </a:lnTo>
                  <a:lnTo>
                    <a:pt x="12903" y="11291"/>
                  </a:lnTo>
                  <a:lnTo>
                    <a:pt x="1747" y="0"/>
                  </a:lnTo>
                  <a:close/>
                </a:path>
              </a:pathLst>
            </a:custGeom>
            <a:solidFill>
              <a:srgbClr val="1FB2D7"/>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68" name="Shape 668"/>
            <p:cNvSpPr/>
            <p:nvPr/>
          </p:nvSpPr>
          <p:spPr>
            <a:xfrm>
              <a:off x="2852325" y="3326225"/>
              <a:ext cx="275575" cy="305800"/>
            </a:xfrm>
            <a:custGeom>
              <a:pathLst>
                <a:path extrusionOk="0" h="12232" w="11023">
                  <a:moveTo>
                    <a:pt x="1748" y="0"/>
                  </a:moveTo>
                  <a:lnTo>
                    <a:pt x="1" y="2957"/>
                  </a:lnTo>
                  <a:lnTo>
                    <a:pt x="9409" y="12231"/>
                  </a:lnTo>
                  <a:lnTo>
                    <a:pt x="11022" y="9274"/>
                  </a:lnTo>
                  <a:lnTo>
                    <a:pt x="1748" y="0"/>
                  </a:lnTo>
                  <a:close/>
                </a:path>
              </a:pathLst>
            </a:custGeom>
            <a:solidFill>
              <a:srgbClr val="1FB2D7"/>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69" name="Shape 669"/>
            <p:cNvSpPr/>
            <p:nvPr/>
          </p:nvSpPr>
          <p:spPr>
            <a:xfrm>
              <a:off x="1034475" y="1431100"/>
              <a:ext cx="383075" cy="319225"/>
            </a:xfrm>
            <a:custGeom>
              <a:pathLst>
                <a:path extrusionOk="0" h="12769" w="15323">
                  <a:moveTo>
                    <a:pt x="1076" y="0"/>
                  </a:moveTo>
                  <a:lnTo>
                    <a:pt x="1" y="2016"/>
                  </a:lnTo>
                  <a:lnTo>
                    <a:pt x="10619" y="12769"/>
                  </a:lnTo>
                  <a:lnTo>
                    <a:pt x="15323" y="12769"/>
                  </a:lnTo>
                  <a:lnTo>
                    <a:pt x="2554" y="0"/>
                  </a:lnTo>
                  <a:close/>
                </a:path>
              </a:pathLst>
            </a:custGeom>
            <a:solidFill>
              <a:srgbClr val="20B0D8"/>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70" name="Shape 670"/>
            <p:cNvSpPr/>
            <p:nvPr/>
          </p:nvSpPr>
          <p:spPr>
            <a:xfrm>
              <a:off x="2889300" y="3262375"/>
              <a:ext cx="275550" cy="309150"/>
            </a:xfrm>
            <a:custGeom>
              <a:pathLst>
                <a:path extrusionOk="0" h="12366" w="11022">
                  <a:moveTo>
                    <a:pt x="1748" y="0"/>
                  </a:moveTo>
                  <a:lnTo>
                    <a:pt x="0" y="2957"/>
                  </a:lnTo>
                  <a:lnTo>
                    <a:pt x="9274" y="12366"/>
                  </a:lnTo>
                  <a:lnTo>
                    <a:pt x="11022" y="9409"/>
                  </a:lnTo>
                  <a:lnTo>
                    <a:pt x="1748" y="0"/>
                  </a:lnTo>
                  <a:close/>
                </a:path>
              </a:pathLst>
            </a:custGeom>
            <a:solidFill>
              <a:srgbClr val="20B0D8"/>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71" name="Shape 671"/>
            <p:cNvSpPr/>
            <p:nvPr/>
          </p:nvSpPr>
          <p:spPr>
            <a:xfrm>
              <a:off x="1078150" y="1431100"/>
              <a:ext cx="436850" cy="319225"/>
            </a:xfrm>
            <a:custGeom>
              <a:pathLst>
                <a:path extrusionOk="0" h="12769" w="17474">
                  <a:moveTo>
                    <a:pt x="1" y="0"/>
                  </a:moveTo>
                  <a:lnTo>
                    <a:pt x="12770" y="12769"/>
                  </a:lnTo>
                  <a:lnTo>
                    <a:pt x="17474" y="12769"/>
                  </a:lnTo>
                  <a:lnTo>
                    <a:pt x="4705" y="0"/>
                  </a:lnTo>
                  <a:close/>
                </a:path>
              </a:pathLst>
            </a:custGeom>
            <a:solidFill>
              <a:srgbClr val="21AED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72" name="Shape 672"/>
            <p:cNvSpPr/>
            <p:nvPr/>
          </p:nvSpPr>
          <p:spPr>
            <a:xfrm>
              <a:off x="2926250" y="3201900"/>
              <a:ext cx="272200" cy="305800"/>
            </a:xfrm>
            <a:custGeom>
              <a:pathLst>
                <a:path extrusionOk="0" h="12232" w="10888">
                  <a:moveTo>
                    <a:pt x="1614" y="0"/>
                  </a:moveTo>
                  <a:lnTo>
                    <a:pt x="1" y="2957"/>
                  </a:lnTo>
                  <a:lnTo>
                    <a:pt x="9275" y="12231"/>
                  </a:lnTo>
                  <a:lnTo>
                    <a:pt x="10888" y="9274"/>
                  </a:lnTo>
                  <a:lnTo>
                    <a:pt x="1614" y="0"/>
                  </a:lnTo>
                  <a:close/>
                </a:path>
              </a:pathLst>
            </a:custGeom>
            <a:solidFill>
              <a:srgbClr val="21AED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73" name="Shape 673"/>
            <p:cNvSpPr/>
            <p:nvPr/>
          </p:nvSpPr>
          <p:spPr>
            <a:xfrm>
              <a:off x="1175600" y="1431100"/>
              <a:ext cx="436850" cy="319225"/>
            </a:xfrm>
            <a:custGeom>
              <a:pathLst>
                <a:path extrusionOk="0" h="12769" w="17474">
                  <a:moveTo>
                    <a:pt x="1" y="0"/>
                  </a:moveTo>
                  <a:lnTo>
                    <a:pt x="12769" y="12769"/>
                  </a:lnTo>
                  <a:lnTo>
                    <a:pt x="17474" y="12769"/>
                  </a:lnTo>
                  <a:lnTo>
                    <a:pt x="4705" y="0"/>
                  </a:lnTo>
                  <a:close/>
                </a:path>
              </a:pathLst>
            </a:custGeom>
            <a:solidFill>
              <a:srgbClr val="22ADD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74" name="Shape 674"/>
            <p:cNvSpPr/>
            <p:nvPr/>
          </p:nvSpPr>
          <p:spPr>
            <a:xfrm>
              <a:off x="2959850" y="3141400"/>
              <a:ext cx="275575" cy="305800"/>
            </a:xfrm>
            <a:custGeom>
              <a:pathLst>
                <a:path extrusionOk="0" h="12232" w="11023">
                  <a:moveTo>
                    <a:pt x="1748" y="1"/>
                  </a:moveTo>
                  <a:lnTo>
                    <a:pt x="1" y="2958"/>
                  </a:lnTo>
                  <a:lnTo>
                    <a:pt x="9275" y="12232"/>
                  </a:lnTo>
                  <a:lnTo>
                    <a:pt x="11022" y="9275"/>
                  </a:lnTo>
                  <a:lnTo>
                    <a:pt x="1748" y="1"/>
                  </a:lnTo>
                  <a:close/>
                </a:path>
              </a:pathLst>
            </a:custGeom>
            <a:solidFill>
              <a:srgbClr val="22ADD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75" name="Shape 675"/>
            <p:cNvSpPr/>
            <p:nvPr/>
          </p:nvSpPr>
          <p:spPr>
            <a:xfrm>
              <a:off x="2996825" y="3077575"/>
              <a:ext cx="275550" cy="309150"/>
            </a:xfrm>
            <a:custGeom>
              <a:pathLst>
                <a:path extrusionOk="0" h="12366" w="11022">
                  <a:moveTo>
                    <a:pt x="1613" y="0"/>
                  </a:moveTo>
                  <a:lnTo>
                    <a:pt x="0" y="2957"/>
                  </a:lnTo>
                  <a:lnTo>
                    <a:pt x="9275" y="12366"/>
                  </a:lnTo>
                  <a:lnTo>
                    <a:pt x="11022" y="9409"/>
                  </a:lnTo>
                  <a:lnTo>
                    <a:pt x="1613" y="0"/>
                  </a:lnTo>
                  <a:close/>
                </a:path>
              </a:pathLst>
            </a:custGeom>
            <a:solidFill>
              <a:srgbClr val="23ABDA"/>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76" name="Shape 676"/>
            <p:cNvSpPr/>
            <p:nvPr/>
          </p:nvSpPr>
          <p:spPr>
            <a:xfrm>
              <a:off x="1273050" y="1431100"/>
              <a:ext cx="433500" cy="319225"/>
            </a:xfrm>
            <a:custGeom>
              <a:pathLst>
                <a:path extrusionOk="0" h="12769" w="17340">
                  <a:moveTo>
                    <a:pt x="0" y="0"/>
                  </a:moveTo>
                  <a:lnTo>
                    <a:pt x="12769" y="12769"/>
                  </a:lnTo>
                  <a:lnTo>
                    <a:pt x="17339" y="12769"/>
                  </a:lnTo>
                  <a:lnTo>
                    <a:pt x="4705" y="0"/>
                  </a:lnTo>
                  <a:close/>
                </a:path>
              </a:pathLst>
            </a:custGeom>
            <a:solidFill>
              <a:srgbClr val="23ABDA"/>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77" name="Shape 677"/>
            <p:cNvSpPr/>
            <p:nvPr/>
          </p:nvSpPr>
          <p:spPr>
            <a:xfrm>
              <a:off x="1370500" y="1431100"/>
              <a:ext cx="433475" cy="319225"/>
            </a:xfrm>
            <a:custGeom>
              <a:pathLst>
                <a:path extrusionOk="0" h="12769" w="17339">
                  <a:moveTo>
                    <a:pt x="0" y="0"/>
                  </a:moveTo>
                  <a:lnTo>
                    <a:pt x="12769" y="12769"/>
                  </a:lnTo>
                  <a:lnTo>
                    <a:pt x="17339" y="12769"/>
                  </a:lnTo>
                  <a:lnTo>
                    <a:pt x="4705" y="0"/>
                  </a:lnTo>
                  <a:close/>
                </a:path>
              </a:pathLst>
            </a:custGeom>
            <a:solidFill>
              <a:srgbClr val="25A9DA"/>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78" name="Shape 678"/>
            <p:cNvSpPr/>
            <p:nvPr/>
          </p:nvSpPr>
          <p:spPr>
            <a:xfrm>
              <a:off x="3030425" y="3017075"/>
              <a:ext cx="275550" cy="305800"/>
            </a:xfrm>
            <a:custGeom>
              <a:pathLst>
                <a:path extrusionOk="0" h="12232" w="11022">
                  <a:moveTo>
                    <a:pt x="1748" y="1"/>
                  </a:moveTo>
                  <a:lnTo>
                    <a:pt x="1" y="2958"/>
                  </a:lnTo>
                  <a:lnTo>
                    <a:pt x="9409" y="12232"/>
                  </a:lnTo>
                  <a:lnTo>
                    <a:pt x="11022" y="9275"/>
                  </a:lnTo>
                  <a:lnTo>
                    <a:pt x="1748" y="1"/>
                  </a:lnTo>
                  <a:close/>
                </a:path>
              </a:pathLst>
            </a:custGeom>
            <a:solidFill>
              <a:srgbClr val="25A9DA"/>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79" name="Shape 679"/>
            <p:cNvSpPr/>
            <p:nvPr/>
          </p:nvSpPr>
          <p:spPr>
            <a:xfrm>
              <a:off x="1467950" y="1431100"/>
              <a:ext cx="433475" cy="319225"/>
            </a:xfrm>
            <a:custGeom>
              <a:pathLst>
                <a:path extrusionOk="0" h="12769" w="17339">
                  <a:moveTo>
                    <a:pt x="0" y="0"/>
                  </a:moveTo>
                  <a:lnTo>
                    <a:pt x="12769" y="12769"/>
                  </a:lnTo>
                  <a:lnTo>
                    <a:pt x="17339" y="12769"/>
                  </a:lnTo>
                  <a:lnTo>
                    <a:pt x="4570" y="0"/>
                  </a:lnTo>
                  <a:close/>
                </a:path>
              </a:pathLst>
            </a:custGeom>
            <a:solidFill>
              <a:srgbClr val="26A8DB"/>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80" name="Shape 680"/>
            <p:cNvSpPr/>
            <p:nvPr/>
          </p:nvSpPr>
          <p:spPr>
            <a:xfrm>
              <a:off x="3067375" y="2956600"/>
              <a:ext cx="275575" cy="305800"/>
            </a:xfrm>
            <a:custGeom>
              <a:pathLst>
                <a:path extrusionOk="0" h="12232" w="11023">
                  <a:moveTo>
                    <a:pt x="1614" y="0"/>
                  </a:moveTo>
                  <a:lnTo>
                    <a:pt x="1" y="2957"/>
                  </a:lnTo>
                  <a:lnTo>
                    <a:pt x="9275" y="12231"/>
                  </a:lnTo>
                  <a:lnTo>
                    <a:pt x="11022" y="9275"/>
                  </a:lnTo>
                  <a:lnTo>
                    <a:pt x="1614" y="0"/>
                  </a:lnTo>
                  <a:close/>
                </a:path>
              </a:pathLst>
            </a:custGeom>
            <a:solidFill>
              <a:srgbClr val="26A8DB"/>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81" name="Shape 681"/>
            <p:cNvSpPr/>
            <p:nvPr/>
          </p:nvSpPr>
          <p:spPr>
            <a:xfrm>
              <a:off x="1565375" y="1431100"/>
              <a:ext cx="433500" cy="319225"/>
            </a:xfrm>
            <a:custGeom>
              <a:pathLst>
                <a:path extrusionOk="0" h="12769" w="17340">
                  <a:moveTo>
                    <a:pt x="1" y="0"/>
                  </a:moveTo>
                  <a:lnTo>
                    <a:pt x="12635" y="12769"/>
                  </a:lnTo>
                  <a:lnTo>
                    <a:pt x="17339" y="12769"/>
                  </a:lnTo>
                  <a:lnTo>
                    <a:pt x="4571" y="0"/>
                  </a:lnTo>
                  <a:close/>
                </a:path>
              </a:pathLst>
            </a:custGeom>
            <a:solidFill>
              <a:srgbClr val="27A6DC"/>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82" name="Shape 682"/>
            <p:cNvSpPr/>
            <p:nvPr/>
          </p:nvSpPr>
          <p:spPr>
            <a:xfrm>
              <a:off x="3101000" y="2896125"/>
              <a:ext cx="275550" cy="305800"/>
            </a:xfrm>
            <a:custGeom>
              <a:pathLst>
                <a:path extrusionOk="0" h="12232" w="11022">
                  <a:moveTo>
                    <a:pt x="1747" y="0"/>
                  </a:moveTo>
                  <a:lnTo>
                    <a:pt x="0" y="2823"/>
                  </a:lnTo>
                  <a:lnTo>
                    <a:pt x="9409" y="12231"/>
                  </a:lnTo>
                  <a:lnTo>
                    <a:pt x="11021" y="9274"/>
                  </a:lnTo>
                  <a:lnTo>
                    <a:pt x="1747" y="0"/>
                  </a:lnTo>
                  <a:close/>
                </a:path>
              </a:pathLst>
            </a:custGeom>
            <a:solidFill>
              <a:srgbClr val="27A6DC"/>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83" name="Shape 683"/>
            <p:cNvSpPr/>
            <p:nvPr/>
          </p:nvSpPr>
          <p:spPr>
            <a:xfrm>
              <a:off x="3137950" y="2802025"/>
              <a:ext cx="275550" cy="336050"/>
            </a:xfrm>
            <a:custGeom>
              <a:pathLst>
                <a:path extrusionOk="0" h="13442" w="11022">
                  <a:moveTo>
                    <a:pt x="404" y="1"/>
                  </a:moveTo>
                  <a:lnTo>
                    <a:pt x="1" y="404"/>
                  </a:lnTo>
                  <a:lnTo>
                    <a:pt x="1076" y="2286"/>
                  </a:lnTo>
                  <a:lnTo>
                    <a:pt x="1" y="4167"/>
                  </a:lnTo>
                  <a:lnTo>
                    <a:pt x="9275" y="13441"/>
                  </a:lnTo>
                  <a:lnTo>
                    <a:pt x="11022" y="10619"/>
                  </a:lnTo>
                  <a:lnTo>
                    <a:pt x="404" y="1"/>
                  </a:lnTo>
                  <a:close/>
                </a:path>
              </a:pathLst>
            </a:custGeom>
            <a:solidFill>
              <a:srgbClr val="28A4DC"/>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84" name="Shape 684"/>
            <p:cNvSpPr/>
            <p:nvPr/>
          </p:nvSpPr>
          <p:spPr>
            <a:xfrm>
              <a:off x="1662825" y="1431100"/>
              <a:ext cx="433500" cy="319225"/>
            </a:xfrm>
            <a:custGeom>
              <a:pathLst>
                <a:path extrusionOk="0" h="12769" w="17340">
                  <a:moveTo>
                    <a:pt x="1" y="0"/>
                  </a:moveTo>
                  <a:lnTo>
                    <a:pt x="12635" y="12769"/>
                  </a:lnTo>
                  <a:lnTo>
                    <a:pt x="17339" y="12769"/>
                  </a:lnTo>
                  <a:lnTo>
                    <a:pt x="4571" y="0"/>
                  </a:lnTo>
                  <a:close/>
                </a:path>
              </a:pathLst>
            </a:custGeom>
            <a:solidFill>
              <a:srgbClr val="28A4DC"/>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85" name="Shape 685"/>
            <p:cNvSpPr/>
            <p:nvPr/>
          </p:nvSpPr>
          <p:spPr>
            <a:xfrm>
              <a:off x="3006900" y="2573550"/>
              <a:ext cx="440200" cy="504050"/>
            </a:xfrm>
            <a:custGeom>
              <a:pathLst>
                <a:path extrusionOk="0" h="20162" w="17608">
                  <a:moveTo>
                    <a:pt x="404" y="0"/>
                  </a:moveTo>
                  <a:lnTo>
                    <a:pt x="1" y="269"/>
                  </a:lnTo>
                  <a:lnTo>
                    <a:pt x="5243" y="9543"/>
                  </a:lnTo>
                  <a:lnTo>
                    <a:pt x="15995" y="20161"/>
                  </a:lnTo>
                  <a:lnTo>
                    <a:pt x="17608" y="17204"/>
                  </a:lnTo>
                  <a:lnTo>
                    <a:pt x="404" y="0"/>
                  </a:lnTo>
                  <a:close/>
                </a:path>
              </a:pathLst>
            </a:custGeom>
            <a:solidFill>
              <a:srgbClr val="29A2DD"/>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86" name="Shape 686"/>
            <p:cNvSpPr/>
            <p:nvPr/>
          </p:nvSpPr>
          <p:spPr>
            <a:xfrm>
              <a:off x="1760275" y="1431100"/>
              <a:ext cx="433500" cy="319225"/>
            </a:xfrm>
            <a:custGeom>
              <a:pathLst>
                <a:path extrusionOk="0" h="12769" w="17340">
                  <a:moveTo>
                    <a:pt x="1" y="0"/>
                  </a:moveTo>
                  <a:lnTo>
                    <a:pt x="12635" y="12769"/>
                  </a:lnTo>
                  <a:lnTo>
                    <a:pt x="17339" y="12769"/>
                  </a:lnTo>
                  <a:lnTo>
                    <a:pt x="4570" y="0"/>
                  </a:lnTo>
                  <a:close/>
                </a:path>
              </a:pathLst>
            </a:custGeom>
            <a:solidFill>
              <a:srgbClr val="29A2DD"/>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87" name="Shape 687"/>
            <p:cNvSpPr/>
            <p:nvPr/>
          </p:nvSpPr>
          <p:spPr>
            <a:xfrm>
              <a:off x="1854350" y="1431100"/>
              <a:ext cx="436850" cy="319225"/>
            </a:xfrm>
            <a:custGeom>
              <a:pathLst>
                <a:path extrusionOk="0" h="12769" w="17474">
                  <a:moveTo>
                    <a:pt x="1" y="0"/>
                  </a:moveTo>
                  <a:lnTo>
                    <a:pt x="12770" y="12769"/>
                  </a:lnTo>
                  <a:lnTo>
                    <a:pt x="17474" y="12769"/>
                  </a:lnTo>
                  <a:lnTo>
                    <a:pt x="4705" y="0"/>
                  </a:lnTo>
                  <a:close/>
                </a:path>
              </a:pathLst>
            </a:custGeom>
            <a:solidFill>
              <a:srgbClr val="2AA1DD"/>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88" name="Shape 688"/>
            <p:cNvSpPr/>
            <p:nvPr/>
          </p:nvSpPr>
          <p:spPr>
            <a:xfrm>
              <a:off x="2872500" y="2345050"/>
              <a:ext cx="611575" cy="672050"/>
            </a:xfrm>
            <a:custGeom>
              <a:pathLst>
                <a:path extrusionOk="0" h="26882" w="24463">
                  <a:moveTo>
                    <a:pt x="538" y="1"/>
                  </a:moveTo>
                  <a:lnTo>
                    <a:pt x="0" y="269"/>
                  </a:lnTo>
                  <a:lnTo>
                    <a:pt x="5377" y="9409"/>
                  </a:lnTo>
                  <a:lnTo>
                    <a:pt x="22715" y="26882"/>
                  </a:lnTo>
                  <a:lnTo>
                    <a:pt x="24462" y="23925"/>
                  </a:lnTo>
                  <a:lnTo>
                    <a:pt x="538" y="1"/>
                  </a:lnTo>
                  <a:close/>
                </a:path>
              </a:pathLst>
            </a:custGeom>
            <a:solidFill>
              <a:srgbClr val="2AA1DD"/>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89" name="Shape 689"/>
            <p:cNvSpPr/>
            <p:nvPr/>
          </p:nvSpPr>
          <p:spPr>
            <a:xfrm>
              <a:off x="2741450" y="2113200"/>
              <a:ext cx="779575" cy="843425"/>
            </a:xfrm>
            <a:custGeom>
              <a:pathLst>
                <a:path extrusionOk="0" h="33737" w="31183">
                  <a:moveTo>
                    <a:pt x="404" y="0"/>
                  </a:moveTo>
                  <a:lnTo>
                    <a:pt x="0" y="404"/>
                  </a:lnTo>
                  <a:lnTo>
                    <a:pt x="5242" y="9543"/>
                  </a:lnTo>
                  <a:lnTo>
                    <a:pt x="29436" y="33736"/>
                  </a:lnTo>
                  <a:lnTo>
                    <a:pt x="31183" y="30780"/>
                  </a:lnTo>
                  <a:lnTo>
                    <a:pt x="404" y="0"/>
                  </a:lnTo>
                  <a:close/>
                </a:path>
              </a:pathLst>
            </a:custGeom>
            <a:solidFill>
              <a:srgbClr val="2B9FDE"/>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90" name="Shape 690"/>
            <p:cNvSpPr/>
            <p:nvPr/>
          </p:nvSpPr>
          <p:spPr>
            <a:xfrm>
              <a:off x="1951800" y="1431100"/>
              <a:ext cx="433500" cy="319225"/>
            </a:xfrm>
            <a:custGeom>
              <a:pathLst>
                <a:path extrusionOk="0" h="12769" w="17340">
                  <a:moveTo>
                    <a:pt x="1" y="0"/>
                  </a:moveTo>
                  <a:lnTo>
                    <a:pt x="12769" y="12769"/>
                  </a:lnTo>
                  <a:lnTo>
                    <a:pt x="17339" y="12769"/>
                  </a:lnTo>
                  <a:lnTo>
                    <a:pt x="4705" y="0"/>
                  </a:lnTo>
                  <a:close/>
                </a:path>
              </a:pathLst>
            </a:custGeom>
            <a:solidFill>
              <a:srgbClr val="2B9FDE"/>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91" name="Shape 691"/>
            <p:cNvSpPr/>
            <p:nvPr/>
          </p:nvSpPr>
          <p:spPr>
            <a:xfrm>
              <a:off x="2049250" y="1431100"/>
              <a:ext cx="433500" cy="319225"/>
            </a:xfrm>
            <a:custGeom>
              <a:pathLst>
                <a:path extrusionOk="0" h="12769" w="17340">
                  <a:moveTo>
                    <a:pt x="1" y="0"/>
                  </a:moveTo>
                  <a:lnTo>
                    <a:pt x="12769" y="12769"/>
                  </a:lnTo>
                  <a:lnTo>
                    <a:pt x="17339" y="12769"/>
                  </a:lnTo>
                  <a:lnTo>
                    <a:pt x="4705" y="0"/>
                  </a:lnTo>
                  <a:close/>
                </a:path>
              </a:pathLst>
            </a:custGeom>
            <a:solidFill>
              <a:srgbClr val="2C9DDE"/>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92" name="Shape 692"/>
            <p:cNvSpPr/>
            <p:nvPr/>
          </p:nvSpPr>
          <p:spPr>
            <a:xfrm>
              <a:off x="2610400" y="1884700"/>
              <a:ext cx="924075" cy="1008075"/>
            </a:xfrm>
            <a:custGeom>
              <a:pathLst>
                <a:path extrusionOk="0" h="40323" w="36963">
                  <a:moveTo>
                    <a:pt x="404" y="1"/>
                  </a:moveTo>
                  <a:lnTo>
                    <a:pt x="1" y="270"/>
                  </a:lnTo>
                  <a:lnTo>
                    <a:pt x="5242" y="9544"/>
                  </a:lnTo>
                  <a:lnTo>
                    <a:pt x="36022" y="40323"/>
                  </a:lnTo>
                  <a:lnTo>
                    <a:pt x="36963" y="38979"/>
                  </a:lnTo>
                  <a:lnTo>
                    <a:pt x="33737" y="33334"/>
                  </a:lnTo>
                  <a:lnTo>
                    <a:pt x="404" y="1"/>
                  </a:lnTo>
                  <a:close/>
                </a:path>
              </a:pathLst>
            </a:custGeom>
            <a:solidFill>
              <a:srgbClr val="2C9DDE"/>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93" name="Shape 693"/>
            <p:cNvSpPr/>
            <p:nvPr/>
          </p:nvSpPr>
          <p:spPr>
            <a:xfrm>
              <a:off x="2146700" y="1431100"/>
              <a:ext cx="1307125" cy="1297025"/>
            </a:xfrm>
            <a:custGeom>
              <a:pathLst>
                <a:path extrusionOk="0" h="51881" w="52285">
                  <a:moveTo>
                    <a:pt x="0" y="0"/>
                  </a:moveTo>
                  <a:lnTo>
                    <a:pt x="12769" y="12769"/>
                  </a:lnTo>
                  <a:lnTo>
                    <a:pt x="15188" y="12769"/>
                  </a:lnTo>
                  <a:lnTo>
                    <a:pt x="18549" y="18548"/>
                  </a:lnTo>
                  <a:lnTo>
                    <a:pt x="51882" y="51881"/>
                  </a:lnTo>
                  <a:lnTo>
                    <a:pt x="52285" y="51478"/>
                  </a:lnTo>
                  <a:lnTo>
                    <a:pt x="46909" y="42338"/>
                  </a:lnTo>
                  <a:lnTo>
                    <a:pt x="4570" y="0"/>
                  </a:lnTo>
                  <a:close/>
                </a:path>
              </a:pathLst>
            </a:custGeom>
            <a:solidFill>
              <a:srgbClr val="2D9CD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94" name="Shape 694"/>
            <p:cNvSpPr/>
            <p:nvPr/>
          </p:nvSpPr>
          <p:spPr>
            <a:xfrm>
              <a:off x="2244150" y="1431100"/>
              <a:ext cx="1075275" cy="1065175"/>
            </a:xfrm>
            <a:custGeom>
              <a:pathLst>
                <a:path extrusionOk="0" h="42607" w="43011">
                  <a:moveTo>
                    <a:pt x="0" y="0"/>
                  </a:moveTo>
                  <a:lnTo>
                    <a:pt x="42607" y="42607"/>
                  </a:lnTo>
                  <a:lnTo>
                    <a:pt x="43011" y="42338"/>
                  </a:lnTo>
                  <a:lnTo>
                    <a:pt x="37769" y="33064"/>
                  </a:lnTo>
                  <a:lnTo>
                    <a:pt x="4570" y="0"/>
                  </a:lnTo>
                  <a:close/>
                </a:path>
              </a:pathLst>
            </a:custGeom>
            <a:solidFill>
              <a:srgbClr val="2F9AE0"/>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95" name="Shape 695"/>
            <p:cNvSpPr/>
            <p:nvPr/>
          </p:nvSpPr>
          <p:spPr>
            <a:xfrm>
              <a:off x="2341575" y="1431100"/>
              <a:ext cx="846800" cy="836700"/>
            </a:xfrm>
            <a:custGeom>
              <a:pathLst>
                <a:path extrusionOk="0" h="33468" w="33872">
                  <a:moveTo>
                    <a:pt x="1" y="0"/>
                  </a:moveTo>
                  <a:lnTo>
                    <a:pt x="33468" y="33467"/>
                  </a:lnTo>
                  <a:lnTo>
                    <a:pt x="33872" y="33198"/>
                  </a:lnTo>
                  <a:lnTo>
                    <a:pt x="28495" y="23924"/>
                  </a:lnTo>
                  <a:lnTo>
                    <a:pt x="4571" y="0"/>
                  </a:lnTo>
                  <a:close/>
                </a:path>
              </a:pathLst>
            </a:custGeom>
            <a:solidFill>
              <a:srgbClr val="3098E0"/>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96" name="Shape 696"/>
            <p:cNvSpPr/>
            <p:nvPr/>
          </p:nvSpPr>
          <p:spPr>
            <a:xfrm>
              <a:off x="2439025" y="1431100"/>
              <a:ext cx="618300" cy="608200"/>
            </a:xfrm>
            <a:custGeom>
              <a:pathLst>
                <a:path extrusionOk="0" h="24328" w="24732">
                  <a:moveTo>
                    <a:pt x="1" y="0"/>
                  </a:moveTo>
                  <a:lnTo>
                    <a:pt x="24194" y="24328"/>
                  </a:lnTo>
                  <a:lnTo>
                    <a:pt x="24732" y="23924"/>
                  </a:lnTo>
                  <a:lnTo>
                    <a:pt x="19355" y="14785"/>
                  </a:lnTo>
                  <a:lnTo>
                    <a:pt x="4571" y="0"/>
                  </a:lnTo>
                  <a:close/>
                </a:path>
              </a:pathLst>
            </a:custGeom>
            <a:solidFill>
              <a:srgbClr val="3196E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97" name="Shape 697"/>
            <p:cNvSpPr/>
            <p:nvPr/>
          </p:nvSpPr>
          <p:spPr>
            <a:xfrm>
              <a:off x="2533125" y="1431100"/>
              <a:ext cx="389800" cy="376350"/>
            </a:xfrm>
            <a:custGeom>
              <a:pathLst>
                <a:path extrusionOk="0" h="15054" w="15592">
                  <a:moveTo>
                    <a:pt x="0" y="0"/>
                  </a:moveTo>
                  <a:lnTo>
                    <a:pt x="15188" y="15054"/>
                  </a:lnTo>
                  <a:lnTo>
                    <a:pt x="15591" y="14785"/>
                  </a:lnTo>
                  <a:lnTo>
                    <a:pt x="10350" y="5645"/>
                  </a:lnTo>
                  <a:lnTo>
                    <a:pt x="4704" y="0"/>
                  </a:lnTo>
                  <a:close/>
                </a:path>
              </a:pathLst>
            </a:custGeom>
            <a:solidFill>
              <a:srgbClr val="3295E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98" name="Shape 698"/>
            <p:cNvSpPr/>
            <p:nvPr/>
          </p:nvSpPr>
          <p:spPr>
            <a:xfrm>
              <a:off x="2630575" y="1431100"/>
              <a:ext cx="161300" cy="147850"/>
            </a:xfrm>
            <a:custGeom>
              <a:pathLst>
                <a:path extrusionOk="0" h="5914" w="6452">
                  <a:moveTo>
                    <a:pt x="0" y="0"/>
                  </a:moveTo>
                  <a:lnTo>
                    <a:pt x="6048" y="5914"/>
                  </a:lnTo>
                  <a:lnTo>
                    <a:pt x="6452" y="5645"/>
                  </a:lnTo>
                  <a:lnTo>
                    <a:pt x="3226" y="0"/>
                  </a:lnTo>
                  <a:close/>
                </a:path>
              </a:pathLst>
            </a:custGeom>
            <a:solidFill>
              <a:srgbClr val="3393E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699" name="Shape 699"/>
          <p:cNvSpPr/>
          <p:nvPr/>
        </p:nvSpPr>
        <p:spPr>
          <a:xfrm flipH="1" rot="10800000">
            <a:off x="-123826" y="1058975"/>
            <a:ext cx="819900" cy="710100"/>
          </a:xfrm>
          <a:prstGeom prst="hexagon">
            <a:avLst>
              <a:gd fmla="val 28678" name="adj"/>
              <a:gd fmla="val 115470" name="vf"/>
            </a:avLst>
          </a:prstGeom>
          <a:noFill/>
          <a:ln cap="flat" cmpd="sng" w="9525">
            <a:solidFill>
              <a:srgbClr val="19BBD5"/>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00" name="Shape 700"/>
          <p:cNvSpPr/>
          <p:nvPr/>
        </p:nvSpPr>
        <p:spPr>
          <a:xfrm flipH="1" rot="10800000">
            <a:off x="638175" y="1440100"/>
            <a:ext cx="428700" cy="371100"/>
          </a:xfrm>
          <a:prstGeom prst="hexagon">
            <a:avLst>
              <a:gd fmla="val 28678" name="adj"/>
              <a:gd fmla="val 115470" name="vf"/>
            </a:avLst>
          </a:pr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01" name="Shape 701"/>
          <p:cNvSpPr/>
          <p:nvPr/>
        </p:nvSpPr>
        <p:spPr>
          <a:xfrm flipH="1" rot="10800000">
            <a:off x="1495424" y="-131650"/>
            <a:ext cx="819900" cy="710100"/>
          </a:xfrm>
          <a:prstGeom prst="hexagon">
            <a:avLst>
              <a:gd fmla="val 28678" name="adj"/>
              <a:gd fmla="val 115470" name="vf"/>
            </a:avLst>
          </a:prstGeom>
          <a:noFill/>
          <a:ln cap="flat" cmpd="sng" w="76200">
            <a:solidFill>
              <a:srgbClr val="184769"/>
            </a:solidFill>
            <a:prstDash val="solid"/>
            <a:miter lim="8000"/>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02" name="Shape 702"/>
          <p:cNvSpPr/>
          <p:nvPr/>
        </p:nvSpPr>
        <p:spPr>
          <a:xfrm flipH="1" rot="10800000">
            <a:off x="327800" y="88925"/>
            <a:ext cx="358800" cy="310500"/>
          </a:xfrm>
          <a:prstGeom prst="hexagon">
            <a:avLst>
              <a:gd fmla="val 28678" name="adj"/>
              <a:gd fmla="val 115470" name="vf"/>
            </a:avLst>
          </a:prstGeom>
          <a:solidFill>
            <a:srgbClr val="00E1C6"/>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03" name="Shape 703"/>
          <p:cNvSpPr/>
          <p:nvPr/>
        </p:nvSpPr>
        <p:spPr>
          <a:xfrm flipH="1" rot="10800000">
            <a:off x="8486774" y="4230775"/>
            <a:ext cx="819900" cy="710100"/>
          </a:xfrm>
          <a:prstGeom prst="hexagon">
            <a:avLst>
              <a:gd fmla="val 28678" name="adj"/>
              <a:gd fmla="val 115470" name="vf"/>
            </a:avLst>
          </a:prstGeom>
          <a:noFill/>
          <a:ln cap="flat" cmpd="sng" w="9525">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04" name="Shape 704"/>
          <p:cNvSpPr/>
          <p:nvPr/>
        </p:nvSpPr>
        <p:spPr>
          <a:xfrm flipH="1" rot="10800000">
            <a:off x="8124824" y="4615700"/>
            <a:ext cx="428700" cy="371100"/>
          </a:xfrm>
          <a:prstGeom prst="hexagon">
            <a:avLst>
              <a:gd fmla="val 28678" name="adj"/>
              <a:gd fmla="val 115470" name="vf"/>
            </a:avLst>
          </a:prstGeom>
          <a:solidFill>
            <a:srgbClr val="3292E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05" name="Shape 705"/>
          <p:cNvSpPr/>
          <p:nvPr/>
        </p:nvSpPr>
        <p:spPr>
          <a:xfrm flipH="1" rot="10800000">
            <a:off x="7821348" y="2935400"/>
            <a:ext cx="819900" cy="709800"/>
          </a:xfrm>
          <a:prstGeom prst="hexagon">
            <a:avLst>
              <a:gd fmla="val 28678" name="adj"/>
              <a:gd fmla="val 115470" name="vf"/>
            </a:avLst>
          </a:pr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06" name="Shape 706"/>
          <p:cNvSpPr/>
          <p:nvPr/>
        </p:nvSpPr>
        <p:spPr>
          <a:xfrm flipH="1" rot="10800000">
            <a:off x="8486775" y="3512175"/>
            <a:ext cx="358800" cy="310500"/>
          </a:xfrm>
          <a:prstGeom prst="hexagon">
            <a:avLst>
              <a:gd fmla="val 28678" name="adj"/>
              <a:gd fmla="val 115470" name="vf"/>
            </a:avLst>
          </a:prstGeom>
          <a:noFill/>
          <a:ln cap="flat" cmpd="sng" w="19050">
            <a:solidFill>
              <a:srgbClr val="00E1C6"/>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707" name="Shape 707"/>
          <p:cNvGrpSpPr/>
          <p:nvPr/>
        </p:nvGrpSpPr>
        <p:grpSpPr>
          <a:xfrm>
            <a:off x="1729784" y="61068"/>
            <a:ext cx="351204" cy="324661"/>
            <a:chOff x="5975075" y="2327500"/>
            <a:chExt cx="420100" cy="388350"/>
          </a:xfrm>
        </p:grpSpPr>
        <p:sp>
          <p:nvSpPr>
            <p:cNvPr id="708" name="Shape 708"/>
            <p:cNvSpPr/>
            <p:nvPr/>
          </p:nvSpPr>
          <p:spPr>
            <a:xfrm>
              <a:off x="5975075" y="2474650"/>
              <a:ext cx="98325" cy="220450"/>
            </a:xfrm>
            <a:custGeom>
              <a:pathLst>
                <a:path extrusionOk="0" h="8818" w="3933">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09" name="Shape 709"/>
            <p:cNvSpPr/>
            <p:nvPr/>
          </p:nvSpPr>
          <p:spPr>
            <a:xfrm>
              <a:off x="6088025" y="2327500"/>
              <a:ext cx="307150" cy="388350"/>
            </a:xfrm>
            <a:custGeom>
              <a:pathLst>
                <a:path extrusionOk="0" h="15534" w="12286">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710" name="Shape 710"/>
          <p:cNvSpPr/>
          <p:nvPr/>
        </p:nvSpPr>
        <p:spPr>
          <a:xfrm>
            <a:off x="203100" y="1270177"/>
            <a:ext cx="166061" cy="287704"/>
          </a:xfrm>
          <a:custGeom>
            <a:pathLst>
              <a:path extrusionOk="0" h="20565" w="1187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rgbClr val="19BBD5"/>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11" name="Shape 711"/>
          <p:cNvSpPr/>
          <p:nvPr/>
        </p:nvSpPr>
        <p:spPr>
          <a:xfrm>
            <a:off x="8772688" y="4461808"/>
            <a:ext cx="248073" cy="248058"/>
          </a:xfrm>
          <a:custGeom>
            <a:pathLst>
              <a:path extrusionOk="0" h="16999" w="1700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close/>
              </a:path>
            </a:pathLst>
          </a:cu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712" name="Shape 712"/>
          <p:cNvGrpSpPr/>
          <p:nvPr/>
        </p:nvGrpSpPr>
        <p:grpSpPr>
          <a:xfrm>
            <a:off x="7354067" y="3426715"/>
            <a:ext cx="455624" cy="437054"/>
            <a:chOff x="5241175" y="4959100"/>
            <a:chExt cx="539775" cy="517775"/>
          </a:xfrm>
        </p:grpSpPr>
        <p:sp>
          <p:nvSpPr>
            <p:cNvPr id="713" name="Shape 713"/>
            <p:cNvSpPr/>
            <p:nvPr/>
          </p:nvSpPr>
          <p:spPr>
            <a:xfrm>
              <a:off x="5575150" y="4959100"/>
              <a:ext cx="161225" cy="178300"/>
            </a:xfrm>
            <a:custGeom>
              <a:pathLst>
                <a:path extrusionOk="0" h="7132" w="6449">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14" name="Shape 714"/>
            <p:cNvSpPr/>
            <p:nvPr/>
          </p:nvSpPr>
          <p:spPr>
            <a:xfrm>
              <a:off x="5330925" y="4985350"/>
              <a:ext cx="128250" cy="148400"/>
            </a:xfrm>
            <a:custGeom>
              <a:pathLst>
                <a:path extrusionOk="0" h="5936" w="513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close/>
                </a:path>
              </a:pathLst>
            </a:cu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15" name="Shape 715"/>
            <p:cNvSpPr/>
            <p:nvPr/>
          </p:nvSpPr>
          <p:spPr>
            <a:xfrm>
              <a:off x="5241175" y="5241175"/>
              <a:ext cx="180125" cy="109325"/>
            </a:xfrm>
            <a:custGeom>
              <a:pathLst>
                <a:path extrusionOk="0" h="4373" w="7205">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16" name="Shape 716"/>
            <p:cNvSpPr/>
            <p:nvPr/>
          </p:nvSpPr>
          <p:spPr>
            <a:xfrm>
              <a:off x="5461575" y="5316900"/>
              <a:ext cx="89175" cy="159975"/>
            </a:xfrm>
            <a:custGeom>
              <a:pathLst>
                <a:path extrusionOk="0" h="6399" w="3567">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419" y="25"/>
                  </a:lnTo>
                  <a:lnTo>
                    <a:pt x="2126" y="49"/>
                  </a:lnTo>
                  <a:lnTo>
                    <a:pt x="1808" y="25"/>
                  </a:lnTo>
                  <a:lnTo>
                    <a:pt x="1491" y="0"/>
                  </a:lnTo>
                  <a:close/>
                </a:path>
              </a:pathLst>
            </a:cu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17" name="Shape 717"/>
            <p:cNvSpPr/>
            <p:nvPr/>
          </p:nvSpPr>
          <p:spPr>
            <a:xfrm>
              <a:off x="5619100" y="5194175"/>
              <a:ext cx="161850" cy="89775"/>
            </a:xfrm>
            <a:custGeom>
              <a:pathLst>
                <a:path extrusionOk="0" h="3591" w="6474">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18" name="Shape 718"/>
            <p:cNvSpPr/>
            <p:nvPr/>
          </p:nvSpPr>
          <p:spPr>
            <a:xfrm>
              <a:off x="5420075" y="5116000"/>
              <a:ext cx="189300" cy="189925"/>
            </a:xfrm>
            <a:custGeom>
              <a:pathLst>
                <a:path extrusionOk="0" h="7597" w="7572">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719" name="Shape 719"/>
          <p:cNvSpPr/>
          <p:nvPr/>
        </p:nvSpPr>
        <p:spPr>
          <a:xfrm>
            <a:off x="8081326" y="3153875"/>
            <a:ext cx="299952" cy="272838"/>
          </a:xfrm>
          <a:custGeom>
            <a:pathLst>
              <a:path extrusionOk="0" h="14752" w="16218">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rgbClr val="3292E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720" name="Shape 720"/>
          <p:cNvGrpSpPr/>
          <p:nvPr/>
        </p:nvGrpSpPr>
        <p:grpSpPr>
          <a:xfrm>
            <a:off x="904277" y="515192"/>
            <a:ext cx="382958" cy="607111"/>
            <a:chOff x="6718575" y="2318625"/>
            <a:chExt cx="256950" cy="407375"/>
          </a:xfrm>
        </p:grpSpPr>
        <p:sp>
          <p:nvSpPr>
            <p:cNvPr id="721" name="Shape 721"/>
            <p:cNvSpPr/>
            <p:nvPr/>
          </p:nvSpPr>
          <p:spPr>
            <a:xfrm>
              <a:off x="6795900" y="2673600"/>
              <a:ext cx="102300" cy="22550"/>
            </a:xfrm>
            <a:custGeom>
              <a:pathLst>
                <a:path extrusionOk="0" fill="none" h="902" w="4092">
                  <a:moveTo>
                    <a:pt x="4092" y="902"/>
                  </a:moveTo>
                  <a:lnTo>
                    <a:pt x="4092" y="1"/>
                  </a:lnTo>
                  <a:lnTo>
                    <a:pt x="0" y="1"/>
                  </a:lnTo>
                  <a:lnTo>
                    <a:pt x="0" y="902"/>
                  </a:lnTo>
                  <a:lnTo>
                    <a:pt x="4092" y="902"/>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22" name="Shape 722"/>
            <p:cNvSpPr/>
            <p:nvPr/>
          </p:nvSpPr>
          <p:spPr>
            <a:xfrm>
              <a:off x="6795900" y="2650475"/>
              <a:ext cx="102300" cy="22550"/>
            </a:xfrm>
            <a:custGeom>
              <a:pathLst>
                <a:path extrusionOk="0" fill="none" h="902" w="4092">
                  <a:moveTo>
                    <a:pt x="4092" y="901"/>
                  </a:moveTo>
                  <a:lnTo>
                    <a:pt x="4092" y="0"/>
                  </a:lnTo>
                  <a:lnTo>
                    <a:pt x="0" y="0"/>
                  </a:lnTo>
                  <a:lnTo>
                    <a:pt x="0" y="901"/>
                  </a:lnTo>
                  <a:lnTo>
                    <a:pt x="4092" y="901"/>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23" name="Shape 723"/>
            <p:cNvSpPr/>
            <p:nvPr/>
          </p:nvSpPr>
          <p:spPr>
            <a:xfrm>
              <a:off x="6795900" y="2696125"/>
              <a:ext cx="102300" cy="29875"/>
            </a:xfrm>
            <a:custGeom>
              <a:pathLst>
                <a:path extrusionOk="0" fill="none" h="1195" w="4092">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24" name="Shape 724"/>
            <p:cNvSpPr/>
            <p:nvPr/>
          </p:nvSpPr>
          <p:spPr>
            <a:xfrm>
              <a:off x="6784925" y="2459275"/>
              <a:ext cx="35350" cy="166875"/>
            </a:xfrm>
            <a:custGeom>
              <a:pathLst>
                <a:path extrusionOk="0" fill="none" h="6675" w="1414">
                  <a:moveTo>
                    <a:pt x="1413" y="6674"/>
                  </a:moveTo>
                  <a:lnTo>
                    <a:pt x="1413" y="6674"/>
                  </a:lnTo>
                  <a:lnTo>
                    <a:pt x="585" y="2850"/>
                  </a:lnTo>
                  <a:lnTo>
                    <a:pt x="1"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25" name="Shape 725"/>
            <p:cNvSpPr/>
            <p:nvPr/>
          </p:nvSpPr>
          <p:spPr>
            <a:xfrm>
              <a:off x="6718575" y="2318625"/>
              <a:ext cx="256950" cy="307525"/>
            </a:xfrm>
            <a:custGeom>
              <a:pathLst>
                <a:path extrusionOk="0" fill="none" h="12301" w="10278">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26" name="Shape 726"/>
            <p:cNvSpPr/>
            <p:nvPr/>
          </p:nvSpPr>
          <p:spPr>
            <a:xfrm>
              <a:off x="6873825" y="2459275"/>
              <a:ext cx="35350" cy="166875"/>
            </a:xfrm>
            <a:custGeom>
              <a:pathLst>
                <a:path extrusionOk="0" fill="none" h="6675" w="1414">
                  <a:moveTo>
                    <a:pt x="1413" y="1"/>
                  </a:moveTo>
                  <a:lnTo>
                    <a:pt x="1413" y="1"/>
                  </a:lnTo>
                  <a:lnTo>
                    <a:pt x="829" y="2850"/>
                  </a:lnTo>
                  <a:lnTo>
                    <a:pt x="1" y="6674"/>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27" name="Shape 727"/>
            <p:cNvSpPr/>
            <p:nvPr/>
          </p:nvSpPr>
          <p:spPr>
            <a:xfrm>
              <a:off x="6801975" y="2453200"/>
              <a:ext cx="90150" cy="19500"/>
            </a:xfrm>
            <a:custGeom>
              <a:pathLst>
                <a:path extrusionOk="0" fill="none" h="780" w="3606">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28" name="Shape 728"/>
            <p:cNvSpPr/>
            <p:nvPr/>
          </p:nvSpPr>
          <p:spPr>
            <a:xfrm>
              <a:off x="6795900" y="2628550"/>
              <a:ext cx="102300" cy="25"/>
            </a:xfrm>
            <a:custGeom>
              <a:pathLst>
                <a:path extrusionOk="0" fill="none" h="1" w="4092">
                  <a:moveTo>
                    <a:pt x="0" y="1"/>
                  </a:moveTo>
                  <a:lnTo>
                    <a:pt x="4092"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729" name="Shape 729"/>
          <p:cNvGrpSpPr/>
          <p:nvPr/>
        </p:nvGrpSpPr>
        <p:grpSpPr>
          <a:xfrm>
            <a:off x="335759" y="1840531"/>
            <a:ext cx="342882" cy="350068"/>
            <a:chOff x="3951850" y="2985350"/>
            <a:chExt cx="407950" cy="416500"/>
          </a:xfrm>
        </p:grpSpPr>
        <p:sp>
          <p:nvSpPr>
            <p:cNvPr id="730" name="Shape 730"/>
            <p:cNvSpPr/>
            <p:nvPr/>
          </p:nvSpPr>
          <p:spPr>
            <a:xfrm>
              <a:off x="3951850" y="2985350"/>
              <a:ext cx="314800" cy="314825"/>
            </a:xfrm>
            <a:custGeom>
              <a:pathLst>
                <a:path extrusionOk="0" fill="none" h="12593" w="12592">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cap="rnd"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31" name="Shape 731"/>
            <p:cNvSpPr/>
            <p:nvPr/>
          </p:nvSpPr>
          <p:spPr>
            <a:xfrm>
              <a:off x="3988375" y="3021875"/>
              <a:ext cx="241750" cy="241750"/>
            </a:xfrm>
            <a:custGeom>
              <a:pathLst>
                <a:path extrusionOk="0" fill="none" h="9670" w="967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cap="rnd"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32" name="Shape 732"/>
            <p:cNvSpPr/>
            <p:nvPr/>
          </p:nvSpPr>
          <p:spPr>
            <a:xfrm>
              <a:off x="4024300" y="3058425"/>
              <a:ext cx="84650" cy="84650"/>
            </a:xfrm>
            <a:custGeom>
              <a:pathLst>
                <a:path extrusionOk="0" fill="none" h="3386" w="3386">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cap="rnd"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33" name="Shape 733"/>
            <p:cNvSpPr/>
            <p:nvPr/>
          </p:nvSpPr>
          <p:spPr>
            <a:xfrm>
              <a:off x="4205750" y="3248375"/>
              <a:ext cx="154050" cy="153475"/>
            </a:xfrm>
            <a:custGeom>
              <a:pathLst>
                <a:path extrusionOk="0" fill="none" h="6139" w="6162">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cap="rnd"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734" name="Shape 734"/>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2 columns" type="twoColTx">
  <p:cSld name="TITLE_AND_TWO_COLUMNS">
    <p:spTree>
      <p:nvGrpSpPr>
        <p:cNvPr id="735" name="Shape 735"/>
        <p:cNvGrpSpPr/>
        <p:nvPr/>
      </p:nvGrpSpPr>
      <p:grpSpPr>
        <a:xfrm>
          <a:off x="0" y="0"/>
          <a:ext cx="0" cy="0"/>
          <a:chOff x="0" y="0"/>
          <a:chExt cx="0" cy="0"/>
        </a:xfrm>
      </p:grpSpPr>
      <p:sp>
        <p:nvSpPr>
          <p:cNvPr id="736" name="Shape 736"/>
          <p:cNvSpPr txBox="1"/>
          <p:nvPr>
            <p:ph type="title"/>
          </p:nvPr>
        </p:nvSpPr>
        <p:spPr>
          <a:xfrm>
            <a:off x="1732700" y="1735600"/>
            <a:ext cx="4944300" cy="645300"/>
          </a:xfrm>
          <a:prstGeom prst="rect">
            <a:avLst/>
          </a:prstGeom>
        </p:spPr>
        <p:txBody>
          <a:bodyPr anchorCtr="0" anchor="b" bIns="91425" lIns="91425" spcFirstLastPara="1" rIns="91425" wrap="square" tIns="91425"/>
          <a:lstStyle>
            <a:lvl1pPr lvl="0" rtl="0">
              <a:spcBef>
                <a:spcPts val="0"/>
              </a:spcBef>
              <a:spcAft>
                <a:spcPts val="0"/>
              </a:spcAft>
              <a:buSzPts val="4000"/>
              <a:buNone/>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p:txBody>
      </p:sp>
      <p:sp>
        <p:nvSpPr>
          <p:cNvPr id="737" name="Shape 737"/>
          <p:cNvSpPr txBox="1"/>
          <p:nvPr>
            <p:ph idx="1" type="body"/>
          </p:nvPr>
        </p:nvSpPr>
        <p:spPr>
          <a:xfrm>
            <a:off x="1734000" y="2414450"/>
            <a:ext cx="2667300" cy="2663700"/>
          </a:xfrm>
          <a:prstGeom prst="rect">
            <a:avLst/>
          </a:prstGeom>
        </p:spPr>
        <p:txBody>
          <a:bodyPr anchorCtr="0" anchor="t" bIns="91425" lIns="91425" spcFirstLastPara="1" rIns="91425" wrap="square" tIns="91425"/>
          <a:lstStyle>
            <a:lvl1pPr indent="-317500" lvl="0" marL="457200" rtl="0">
              <a:spcBef>
                <a:spcPts val="60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738" name="Shape 738"/>
          <p:cNvSpPr txBox="1"/>
          <p:nvPr>
            <p:ph idx="2" type="body"/>
          </p:nvPr>
        </p:nvSpPr>
        <p:spPr>
          <a:xfrm>
            <a:off x="4562088" y="2414450"/>
            <a:ext cx="2667300" cy="2663700"/>
          </a:xfrm>
          <a:prstGeom prst="rect">
            <a:avLst/>
          </a:prstGeom>
        </p:spPr>
        <p:txBody>
          <a:bodyPr anchorCtr="0" anchor="t" bIns="91425" lIns="91425" spcFirstLastPara="1" rIns="91425" wrap="square" tIns="91425"/>
          <a:lstStyle>
            <a:lvl1pPr indent="-317500" lvl="0" marL="457200" rtl="0">
              <a:spcBef>
                <a:spcPts val="60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grpSp>
        <p:nvGrpSpPr>
          <p:cNvPr id="739" name="Shape 739"/>
          <p:cNvGrpSpPr/>
          <p:nvPr/>
        </p:nvGrpSpPr>
        <p:grpSpPr>
          <a:xfrm flipH="1" rot="10800000">
            <a:off x="411207" y="245768"/>
            <a:ext cx="1322798" cy="1145960"/>
            <a:chOff x="4088875" y="1431100"/>
            <a:chExt cx="3293000" cy="2852775"/>
          </a:xfrm>
        </p:grpSpPr>
        <p:sp>
          <p:nvSpPr>
            <p:cNvPr id="740" name="Shape 740"/>
            <p:cNvSpPr/>
            <p:nvPr/>
          </p:nvSpPr>
          <p:spPr>
            <a:xfrm>
              <a:off x="4831475" y="4136025"/>
              <a:ext cx="157950" cy="147850"/>
            </a:xfrm>
            <a:custGeom>
              <a:pathLst>
                <a:path extrusionOk="0" h="5914" w="6318">
                  <a:moveTo>
                    <a:pt x="404" y="0"/>
                  </a:moveTo>
                  <a:lnTo>
                    <a:pt x="1" y="269"/>
                  </a:lnTo>
                  <a:lnTo>
                    <a:pt x="3227" y="5914"/>
                  </a:lnTo>
                  <a:lnTo>
                    <a:pt x="6318" y="5914"/>
                  </a:lnTo>
                  <a:lnTo>
                    <a:pt x="404" y="0"/>
                  </a:lnTo>
                  <a:close/>
                </a:path>
              </a:pathLst>
            </a:custGeom>
            <a:solidFill>
              <a:srgbClr val="00E2C7"/>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41" name="Shape 741"/>
            <p:cNvSpPr/>
            <p:nvPr/>
          </p:nvSpPr>
          <p:spPr>
            <a:xfrm>
              <a:off x="4697075" y="3907525"/>
              <a:ext cx="389800" cy="376350"/>
            </a:xfrm>
            <a:custGeom>
              <a:pathLst>
                <a:path extrusionOk="0" h="15054" w="15592">
                  <a:moveTo>
                    <a:pt x="538" y="0"/>
                  </a:moveTo>
                  <a:lnTo>
                    <a:pt x="1" y="269"/>
                  </a:lnTo>
                  <a:lnTo>
                    <a:pt x="5377" y="9543"/>
                  </a:lnTo>
                  <a:lnTo>
                    <a:pt x="11022" y="15054"/>
                  </a:lnTo>
                  <a:lnTo>
                    <a:pt x="15592" y="15054"/>
                  </a:lnTo>
                  <a:lnTo>
                    <a:pt x="538" y="0"/>
                  </a:lnTo>
                  <a:close/>
                </a:path>
              </a:pathLst>
            </a:custGeom>
            <a:solidFill>
              <a:srgbClr val="01E0C8"/>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42" name="Shape 742"/>
            <p:cNvSpPr/>
            <p:nvPr/>
          </p:nvSpPr>
          <p:spPr>
            <a:xfrm>
              <a:off x="4566025" y="3675675"/>
              <a:ext cx="618300" cy="608200"/>
            </a:xfrm>
            <a:custGeom>
              <a:pathLst>
                <a:path extrusionOk="0" h="24328" w="24732">
                  <a:moveTo>
                    <a:pt x="404" y="0"/>
                  </a:moveTo>
                  <a:lnTo>
                    <a:pt x="1" y="404"/>
                  </a:lnTo>
                  <a:lnTo>
                    <a:pt x="5377" y="9543"/>
                  </a:lnTo>
                  <a:lnTo>
                    <a:pt x="20027" y="24328"/>
                  </a:lnTo>
                  <a:lnTo>
                    <a:pt x="24732" y="24328"/>
                  </a:lnTo>
                  <a:lnTo>
                    <a:pt x="404" y="0"/>
                  </a:lnTo>
                  <a:close/>
                </a:path>
              </a:pathLst>
            </a:custGeom>
            <a:solidFill>
              <a:srgbClr val="02DFC8"/>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43" name="Shape 743"/>
            <p:cNvSpPr/>
            <p:nvPr/>
          </p:nvSpPr>
          <p:spPr>
            <a:xfrm>
              <a:off x="4434975" y="3447175"/>
              <a:ext cx="846800" cy="836700"/>
            </a:xfrm>
            <a:custGeom>
              <a:pathLst>
                <a:path extrusionOk="0" h="33468" w="33872">
                  <a:moveTo>
                    <a:pt x="404" y="1"/>
                  </a:moveTo>
                  <a:lnTo>
                    <a:pt x="1" y="270"/>
                  </a:lnTo>
                  <a:lnTo>
                    <a:pt x="5243" y="9544"/>
                  </a:lnTo>
                  <a:lnTo>
                    <a:pt x="29167" y="33468"/>
                  </a:lnTo>
                  <a:lnTo>
                    <a:pt x="33871" y="33468"/>
                  </a:lnTo>
                  <a:lnTo>
                    <a:pt x="404" y="1"/>
                  </a:lnTo>
                  <a:close/>
                </a:path>
              </a:pathLst>
            </a:custGeom>
            <a:solidFill>
              <a:srgbClr val="03DDC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44" name="Shape 744"/>
            <p:cNvSpPr/>
            <p:nvPr/>
          </p:nvSpPr>
          <p:spPr>
            <a:xfrm>
              <a:off x="4300575" y="3218700"/>
              <a:ext cx="1078650" cy="1065175"/>
            </a:xfrm>
            <a:custGeom>
              <a:pathLst>
                <a:path extrusionOk="0" h="42607" w="43146">
                  <a:moveTo>
                    <a:pt x="404" y="0"/>
                  </a:moveTo>
                  <a:lnTo>
                    <a:pt x="0" y="269"/>
                  </a:lnTo>
                  <a:lnTo>
                    <a:pt x="5377" y="9543"/>
                  </a:lnTo>
                  <a:lnTo>
                    <a:pt x="38441" y="42607"/>
                  </a:lnTo>
                  <a:lnTo>
                    <a:pt x="43145" y="42607"/>
                  </a:lnTo>
                  <a:lnTo>
                    <a:pt x="404" y="0"/>
                  </a:lnTo>
                  <a:close/>
                </a:path>
              </a:pathLst>
            </a:custGeom>
            <a:solidFill>
              <a:srgbClr val="04DBC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45" name="Shape 745"/>
            <p:cNvSpPr/>
            <p:nvPr/>
          </p:nvSpPr>
          <p:spPr>
            <a:xfrm>
              <a:off x="4169525" y="2990200"/>
              <a:ext cx="1307150" cy="1293675"/>
            </a:xfrm>
            <a:custGeom>
              <a:pathLst>
                <a:path extrusionOk="0" h="51747" w="52286">
                  <a:moveTo>
                    <a:pt x="404" y="1"/>
                  </a:moveTo>
                  <a:lnTo>
                    <a:pt x="1" y="269"/>
                  </a:lnTo>
                  <a:lnTo>
                    <a:pt x="5242" y="9409"/>
                  </a:lnTo>
                  <a:lnTo>
                    <a:pt x="47581" y="51747"/>
                  </a:lnTo>
                  <a:lnTo>
                    <a:pt x="52285" y="51747"/>
                  </a:lnTo>
                  <a:lnTo>
                    <a:pt x="404" y="1"/>
                  </a:lnTo>
                  <a:close/>
                </a:path>
              </a:pathLst>
            </a:custGeom>
            <a:solidFill>
              <a:srgbClr val="06D9CA"/>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46" name="Shape 746"/>
            <p:cNvSpPr/>
            <p:nvPr/>
          </p:nvSpPr>
          <p:spPr>
            <a:xfrm>
              <a:off x="4088875" y="2822200"/>
              <a:ext cx="1481875" cy="1461675"/>
            </a:xfrm>
            <a:custGeom>
              <a:pathLst>
                <a:path extrusionOk="0" h="58467" w="59275">
                  <a:moveTo>
                    <a:pt x="807" y="0"/>
                  </a:moveTo>
                  <a:lnTo>
                    <a:pt x="1" y="1479"/>
                  </a:lnTo>
                  <a:lnTo>
                    <a:pt x="3227" y="6989"/>
                  </a:lnTo>
                  <a:lnTo>
                    <a:pt x="54705" y="58467"/>
                  </a:lnTo>
                  <a:lnTo>
                    <a:pt x="59274" y="58467"/>
                  </a:lnTo>
                  <a:lnTo>
                    <a:pt x="807" y="0"/>
                  </a:lnTo>
                  <a:close/>
                </a:path>
              </a:pathLst>
            </a:custGeom>
            <a:solidFill>
              <a:srgbClr val="07D8CB"/>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47" name="Shape 747"/>
            <p:cNvSpPr/>
            <p:nvPr/>
          </p:nvSpPr>
          <p:spPr>
            <a:xfrm>
              <a:off x="4102325" y="2761700"/>
              <a:ext cx="1565875" cy="1522175"/>
            </a:xfrm>
            <a:custGeom>
              <a:pathLst>
                <a:path extrusionOk="0" h="60887" w="62635">
                  <a:moveTo>
                    <a:pt x="1748" y="1"/>
                  </a:moveTo>
                  <a:lnTo>
                    <a:pt x="0" y="2823"/>
                  </a:lnTo>
                  <a:lnTo>
                    <a:pt x="58064" y="60887"/>
                  </a:lnTo>
                  <a:lnTo>
                    <a:pt x="62634" y="60887"/>
                  </a:lnTo>
                  <a:lnTo>
                    <a:pt x="1748" y="1"/>
                  </a:lnTo>
                  <a:close/>
                </a:path>
              </a:pathLst>
            </a:custGeom>
            <a:solidFill>
              <a:srgbClr val="08D6CB"/>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48" name="Shape 748"/>
            <p:cNvSpPr/>
            <p:nvPr/>
          </p:nvSpPr>
          <p:spPr>
            <a:xfrm>
              <a:off x="4139275" y="2697875"/>
              <a:ext cx="1626375" cy="1586000"/>
            </a:xfrm>
            <a:custGeom>
              <a:pathLst>
                <a:path extrusionOk="0" h="63440" w="65055">
                  <a:moveTo>
                    <a:pt x="1614" y="0"/>
                  </a:moveTo>
                  <a:lnTo>
                    <a:pt x="1" y="2957"/>
                  </a:lnTo>
                  <a:lnTo>
                    <a:pt x="60484" y="63440"/>
                  </a:lnTo>
                  <a:lnTo>
                    <a:pt x="65054" y="63440"/>
                  </a:lnTo>
                  <a:lnTo>
                    <a:pt x="1614" y="0"/>
                  </a:lnTo>
                  <a:close/>
                </a:path>
              </a:pathLst>
            </a:custGeom>
            <a:solidFill>
              <a:srgbClr val="09D4CC"/>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49" name="Shape 749"/>
            <p:cNvSpPr/>
            <p:nvPr/>
          </p:nvSpPr>
          <p:spPr>
            <a:xfrm>
              <a:off x="4172900" y="2637375"/>
              <a:ext cx="1690175" cy="1646500"/>
            </a:xfrm>
            <a:custGeom>
              <a:pathLst>
                <a:path extrusionOk="0" h="65860" w="67607">
                  <a:moveTo>
                    <a:pt x="1747" y="1"/>
                  </a:moveTo>
                  <a:lnTo>
                    <a:pt x="0" y="2958"/>
                  </a:lnTo>
                  <a:lnTo>
                    <a:pt x="62903" y="65860"/>
                  </a:lnTo>
                  <a:lnTo>
                    <a:pt x="67607" y="65860"/>
                  </a:lnTo>
                  <a:lnTo>
                    <a:pt x="1747" y="1"/>
                  </a:lnTo>
                  <a:close/>
                </a:path>
              </a:pathLst>
            </a:custGeom>
            <a:solidFill>
              <a:srgbClr val="0AD3CC"/>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50" name="Shape 750"/>
            <p:cNvSpPr/>
            <p:nvPr/>
          </p:nvSpPr>
          <p:spPr>
            <a:xfrm>
              <a:off x="4209850" y="2576900"/>
              <a:ext cx="1750675" cy="1706975"/>
            </a:xfrm>
            <a:custGeom>
              <a:pathLst>
                <a:path extrusionOk="0" h="68279" w="70027">
                  <a:moveTo>
                    <a:pt x="1613" y="1"/>
                  </a:moveTo>
                  <a:lnTo>
                    <a:pt x="0" y="2823"/>
                  </a:lnTo>
                  <a:lnTo>
                    <a:pt x="65322" y="68279"/>
                  </a:lnTo>
                  <a:lnTo>
                    <a:pt x="70027" y="68279"/>
                  </a:lnTo>
                  <a:lnTo>
                    <a:pt x="1613" y="1"/>
                  </a:lnTo>
                  <a:close/>
                </a:path>
              </a:pathLst>
            </a:custGeom>
            <a:solidFill>
              <a:srgbClr val="0BD1CD"/>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51" name="Shape 751"/>
            <p:cNvSpPr/>
            <p:nvPr/>
          </p:nvSpPr>
          <p:spPr>
            <a:xfrm>
              <a:off x="4243450" y="2513050"/>
              <a:ext cx="1814525" cy="1770825"/>
            </a:xfrm>
            <a:custGeom>
              <a:pathLst>
                <a:path extrusionOk="0" h="70833" w="72581">
                  <a:moveTo>
                    <a:pt x="1748" y="1"/>
                  </a:moveTo>
                  <a:lnTo>
                    <a:pt x="1" y="2958"/>
                  </a:lnTo>
                  <a:lnTo>
                    <a:pt x="67876" y="70833"/>
                  </a:lnTo>
                  <a:lnTo>
                    <a:pt x="72581" y="70833"/>
                  </a:lnTo>
                  <a:lnTo>
                    <a:pt x="1748" y="1"/>
                  </a:lnTo>
                  <a:close/>
                </a:path>
              </a:pathLst>
            </a:custGeom>
            <a:solidFill>
              <a:srgbClr val="0CCFCD"/>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52" name="Shape 752"/>
            <p:cNvSpPr/>
            <p:nvPr/>
          </p:nvSpPr>
          <p:spPr>
            <a:xfrm>
              <a:off x="4280425" y="2452575"/>
              <a:ext cx="1875000" cy="1831300"/>
            </a:xfrm>
            <a:custGeom>
              <a:pathLst>
                <a:path extrusionOk="0" h="73252" w="75000">
                  <a:moveTo>
                    <a:pt x="1613" y="1"/>
                  </a:moveTo>
                  <a:lnTo>
                    <a:pt x="0" y="2957"/>
                  </a:lnTo>
                  <a:lnTo>
                    <a:pt x="70295" y="73252"/>
                  </a:lnTo>
                  <a:lnTo>
                    <a:pt x="74999" y="73252"/>
                  </a:lnTo>
                  <a:lnTo>
                    <a:pt x="1613" y="1"/>
                  </a:lnTo>
                  <a:close/>
                </a:path>
              </a:pathLst>
            </a:custGeom>
            <a:solidFill>
              <a:srgbClr val="0DCDCE"/>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53" name="Shape 753"/>
            <p:cNvSpPr/>
            <p:nvPr/>
          </p:nvSpPr>
          <p:spPr>
            <a:xfrm>
              <a:off x="4314025" y="2392100"/>
              <a:ext cx="1935475" cy="1891775"/>
            </a:xfrm>
            <a:custGeom>
              <a:pathLst>
                <a:path extrusionOk="0" h="75671" w="77419">
                  <a:moveTo>
                    <a:pt x="1747" y="0"/>
                  </a:moveTo>
                  <a:lnTo>
                    <a:pt x="0" y="2957"/>
                  </a:lnTo>
                  <a:lnTo>
                    <a:pt x="72849" y="75671"/>
                  </a:lnTo>
                  <a:lnTo>
                    <a:pt x="77419" y="75671"/>
                  </a:lnTo>
                  <a:lnTo>
                    <a:pt x="1747" y="0"/>
                  </a:lnTo>
                  <a:close/>
                </a:path>
              </a:pathLst>
            </a:custGeom>
            <a:solidFill>
              <a:srgbClr val="0ECCC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54" name="Shape 754"/>
            <p:cNvSpPr/>
            <p:nvPr/>
          </p:nvSpPr>
          <p:spPr>
            <a:xfrm>
              <a:off x="4350975" y="2328250"/>
              <a:ext cx="1995975" cy="1955625"/>
            </a:xfrm>
            <a:custGeom>
              <a:pathLst>
                <a:path extrusionOk="0" h="78225" w="79839">
                  <a:moveTo>
                    <a:pt x="1748" y="1"/>
                  </a:moveTo>
                  <a:lnTo>
                    <a:pt x="1" y="2957"/>
                  </a:lnTo>
                  <a:lnTo>
                    <a:pt x="75269" y="78225"/>
                  </a:lnTo>
                  <a:lnTo>
                    <a:pt x="79839" y="78225"/>
                  </a:lnTo>
                  <a:lnTo>
                    <a:pt x="1748" y="1"/>
                  </a:lnTo>
                  <a:close/>
                </a:path>
              </a:pathLst>
            </a:custGeom>
            <a:solidFill>
              <a:srgbClr val="10CAC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55" name="Shape 755"/>
            <p:cNvSpPr/>
            <p:nvPr/>
          </p:nvSpPr>
          <p:spPr>
            <a:xfrm>
              <a:off x="4384575" y="2267775"/>
              <a:ext cx="2059825" cy="2016100"/>
            </a:xfrm>
            <a:custGeom>
              <a:pathLst>
                <a:path extrusionOk="0" h="80644" w="82393">
                  <a:moveTo>
                    <a:pt x="1748" y="0"/>
                  </a:moveTo>
                  <a:lnTo>
                    <a:pt x="1" y="2957"/>
                  </a:lnTo>
                  <a:lnTo>
                    <a:pt x="77823" y="80644"/>
                  </a:lnTo>
                  <a:lnTo>
                    <a:pt x="82392" y="80644"/>
                  </a:lnTo>
                  <a:lnTo>
                    <a:pt x="1748" y="0"/>
                  </a:lnTo>
                  <a:close/>
                </a:path>
              </a:pathLst>
            </a:custGeom>
            <a:solidFill>
              <a:srgbClr val="11C8D0"/>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56" name="Shape 756"/>
            <p:cNvSpPr/>
            <p:nvPr/>
          </p:nvSpPr>
          <p:spPr>
            <a:xfrm>
              <a:off x="4421550" y="2207275"/>
              <a:ext cx="2120300" cy="2076600"/>
            </a:xfrm>
            <a:custGeom>
              <a:pathLst>
                <a:path extrusionOk="0" h="83064" w="84812">
                  <a:moveTo>
                    <a:pt x="1747" y="1"/>
                  </a:moveTo>
                  <a:lnTo>
                    <a:pt x="0" y="2958"/>
                  </a:lnTo>
                  <a:lnTo>
                    <a:pt x="80107" y="83064"/>
                  </a:lnTo>
                  <a:lnTo>
                    <a:pt x="84811" y="83064"/>
                  </a:lnTo>
                  <a:lnTo>
                    <a:pt x="1747" y="1"/>
                  </a:lnTo>
                  <a:close/>
                </a:path>
              </a:pathLst>
            </a:custGeom>
            <a:solidFill>
              <a:srgbClr val="12C7D0"/>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57" name="Shape 757"/>
            <p:cNvSpPr/>
            <p:nvPr/>
          </p:nvSpPr>
          <p:spPr>
            <a:xfrm>
              <a:off x="4458500" y="2146800"/>
              <a:ext cx="2130375" cy="2137075"/>
            </a:xfrm>
            <a:custGeom>
              <a:pathLst>
                <a:path extrusionOk="0" h="85483" w="85215">
                  <a:moveTo>
                    <a:pt x="1614" y="1"/>
                  </a:moveTo>
                  <a:lnTo>
                    <a:pt x="1" y="2823"/>
                  </a:lnTo>
                  <a:lnTo>
                    <a:pt x="82527" y="85483"/>
                  </a:lnTo>
                  <a:lnTo>
                    <a:pt x="84005" y="85483"/>
                  </a:lnTo>
                  <a:lnTo>
                    <a:pt x="85215" y="83467"/>
                  </a:lnTo>
                  <a:lnTo>
                    <a:pt x="1614" y="1"/>
                  </a:lnTo>
                  <a:close/>
                </a:path>
              </a:pathLst>
            </a:custGeom>
            <a:solidFill>
              <a:srgbClr val="13C5D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58" name="Shape 758"/>
            <p:cNvSpPr/>
            <p:nvPr/>
          </p:nvSpPr>
          <p:spPr>
            <a:xfrm>
              <a:off x="4492100" y="2082950"/>
              <a:ext cx="2133750" cy="2163975"/>
            </a:xfrm>
            <a:custGeom>
              <a:pathLst>
                <a:path extrusionOk="0" h="86559" w="85350">
                  <a:moveTo>
                    <a:pt x="1748" y="1"/>
                  </a:moveTo>
                  <a:lnTo>
                    <a:pt x="1" y="2958"/>
                  </a:lnTo>
                  <a:lnTo>
                    <a:pt x="83602" y="86559"/>
                  </a:lnTo>
                  <a:lnTo>
                    <a:pt x="85349" y="83602"/>
                  </a:lnTo>
                  <a:lnTo>
                    <a:pt x="1748" y="1"/>
                  </a:lnTo>
                  <a:close/>
                </a:path>
              </a:pathLst>
            </a:custGeom>
            <a:solidFill>
              <a:srgbClr val="14C3D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59" name="Shape 759"/>
            <p:cNvSpPr/>
            <p:nvPr/>
          </p:nvSpPr>
          <p:spPr>
            <a:xfrm>
              <a:off x="4529075" y="2022475"/>
              <a:ext cx="2130375" cy="2163975"/>
            </a:xfrm>
            <a:custGeom>
              <a:pathLst>
                <a:path extrusionOk="0" h="86559" w="85215">
                  <a:moveTo>
                    <a:pt x="1613" y="1"/>
                  </a:moveTo>
                  <a:lnTo>
                    <a:pt x="0" y="2957"/>
                  </a:lnTo>
                  <a:lnTo>
                    <a:pt x="83467" y="86558"/>
                  </a:lnTo>
                  <a:lnTo>
                    <a:pt x="85214" y="83601"/>
                  </a:lnTo>
                  <a:lnTo>
                    <a:pt x="1613" y="1"/>
                  </a:lnTo>
                  <a:close/>
                </a:path>
              </a:pathLst>
            </a:custGeom>
            <a:solidFill>
              <a:srgbClr val="15C1D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60" name="Shape 760"/>
            <p:cNvSpPr/>
            <p:nvPr/>
          </p:nvSpPr>
          <p:spPr>
            <a:xfrm>
              <a:off x="4562675" y="1962000"/>
              <a:ext cx="2133725" cy="2160600"/>
            </a:xfrm>
            <a:custGeom>
              <a:pathLst>
                <a:path extrusionOk="0" h="86424" w="85349">
                  <a:moveTo>
                    <a:pt x="1748" y="0"/>
                  </a:moveTo>
                  <a:lnTo>
                    <a:pt x="0" y="2957"/>
                  </a:lnTo>
                  <a:lnTo>
                    <a:pt x="83602" y="86424"/>
                  </a:lnTo>
                  <a:lnTo>
                    <a:pt x="85349" y="83467"/>
                  </a:lnTo>
                  <a:lnTo>
                    <a:pt x="1748" y="0"/>
                  </a:lnTo>
                  <a:close/>
                </a:path>
              </a:pathLst>
            </a:custGeom>
            <a:solidFill>
              <a:srgbClr val="16C0D3"/>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61" name="Shape 761"/>
            <p:cNvSpPr/>
            <p:nvPr/>
          </p:nvSpPr>
          <p:spPr>
            <a:xfrm>
              <a:off x="4599625" y="1898150"/>
              <a:ext cx="2130375" cy="2163975"/>
            </a:xfrm>
            <a:custGeom>
              <a:pathLst>
                <a:path extrusionOk="0" h="86559" w="85215">
                  <a:moveTo>
                    <a:pt x="1614" y="0"/>
                  </a:moveTo>
                  <a:lnTo>
                    <a:pt x="1" y="2957"/>
                  </a:lnTo>
                  <a:lnTo>
                    <a:pt x="83602" y="86558"/>
                  </a:lnTo>
                  <a:lnTo>
                    <a:pt x="85215" y="83601"/>
                  </a:lnTo>
                  <a:lnTo>
                    <a:pt x="1614" y="0"/>
                  </a:lnTo>
                  <a:close/>
                </a:path>
              </a:pathLst>
            </a:custGeom>
            <a:solidFill>
              <a:srgbClr val="17BED3"/>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62" name="Shape 762"/>
            <p:cNvSpPr/>
            <p:nvPr/>
          </p:nvSpPr>
          <p:spPr>
            <a:xfrm>
              <a:off x="4633225" y="1837675"/>
              <a:ext cx="2133750" cy="2163950"/>
            </a:xfrm>
            <a:custGeom>
              <a:pathLst>
                <a:path extrusionOk="0" h="86558" w="85350">
                  <a:moveTo>
                    <a:pt x="1748" y="0"/>
                  </a:moveTo>
                  <a:lnTo>
                    <a:pt x="1" y="2957"/>
                  </a:lnTo>
                  <a:lnTo>
                    <a:pt x="83602" y="86558"/>
                  </a:lnTo>
                  <a:lnTo>
                    <a:pt x="85349" y="83601"/>
                  </a:lnTo>
                  <a:lnTo>
                    <a:pt x="1748" y="0"/>
                  </a:lnTo>
                  <a:close/>
                </a:path>
              </a:pathLst>
            </a:custGeom>
            <a:solidFill>
              <a:srgbClr val="18BCD4"/>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63" name="Shape 763"/>
            <p:cNvSpPr/>
            <p:nvPr/>
          </p:nvSpPr>
          <p:spPr>
            <a:xfrm>
              <a:off x="4670200" y="1777175"/>
              <a:ext cx="2130375" cy="2160625"/>
            </a:xfrm>
            <a:custGeom>
              <a:pathLst>
                <a:path extrusionOk="0" h="86425" w="85215">
                  <a:moveTo>
                    <a:pt x="1748" y="1"/>
                  </a:moveTo>
                  <a:lnTo>
                    <a:pt x="0" y="2958"/>
                  </a:lnTo>
                  <a:lnTo>
                    <a:pt x="83602" y="86424"/>
                  </a:lnTo>
                  <a:lnTo>
                    <a:pt x="85215" y="83467"/>
                  </a:lnTo>
                  <a:lnTo>
                    <a:pt x="1748" y="1"/>
                  </a:lnTo>
                  <a:close/>
                </a:path>
              </a:pathLst>
            </a:custGeom>
            <a:solidFill>
              <a:srgbClr val="19BBD5"/>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64" name="Shape 764"/>
            <p:cNvSpPr/>
            <p:nvPr/>
          </p:nvSpPr>
          <p:spPr>
            <a:xfrm>
              <a:off x="4707150" y="1713350"/>
              <a:ext cx="2130375" cy="2163950"/>
            </a:xfrm>
            <a:custGeom>
              <a:pathLst>
                <a:path extrusionOk="0" h="86558" w="85215">
                  <a:moveTo>
                    <a:pt x="1614" y="0"/>
                  </a:moveTo>
                  <a:lnTo>
                    <a:pt x="1" y="2957"/>
                  </a:lnTo>
                  <a:lnTo>
                    <a:pt x="83468" y="86558"/>
                  </a:lnTo>
                  <a:lnTo>
                    <a:pt x="85215" y="83601"/>
                  </a:lnTo>
                  <a:lnTo>
                    <a:pt x="1614" y="0"/>
                  </a:lnTo>
                  <a:close/>
                </a:path>
              </a:pathLst>
            </a:custGeom>
            <a:solidFill>
              <a:srgbClr val="1BB9D5"/>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65" name="Shape 765"/>
            <p:cNvSpPr/>
            <p:nvPr/>
          </p:nvSpPr>
          <p:spPr>
            <a:xfrm>
              <a:off x="4740750" y="1652850"/>
              <a:ext cx="2130400" cy="2163975"/>
            </a:xfrm>
            <a:custGeom>
              <a:pathLst>
                <a:path extrusionOk="0" h="86559" w="85216">
                  <a:moveTo>
                    <a:pt x="1748" y="1"/>
                  </a:moveTo>
                  <a:lnTo>
                    <a:pt x="1" y="2958"/>
                  </a:lnTo>
                  <a:lnTo>
                    <a:pt x="83602" y="86559"/>
                  </a:lnTo>
                  <a:lnTo>
                    <a:pt x="85215" y="83602"/>
                  </a:lnTo>
                  <a:lnTo>
                    <a:pt x="1748" y="1"/>
                  </a:lnTo>
                  <a:close/>
                </a:path>
              </a:pathLst>
            </a:custGeom>
            <a:solidFill>
              <a:srgbClr val="1CB7D6"/>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66" name="Shape 766"/>
            <p:cNvSpPr/>
            <p:nvPr/>
          </p:nvSpPr>
          <p:spPr>
            <a:xfrm>
              <a:off x="4777725" y="1592375"/>
              <a:ext cx="2130375" cy="2160600"/>
            </a:xfrm>
            <a:custGeom>
              <a:pathLst>
                <a:path extrusionOk="0" h="86424" w="85215">
                  <a:moveTo>
                    <a:pt x="1613" y="1"/>
                  </a:moveTo>
                  <a:lnTo>
                    <a:pt x="0" y="2957"/>
                  </a:lnTo>
                  <a:lnTo>
                    <a:pt x="83467" y="86424"/>
                  </a:lnTo>
                  <a:lnTo>
                    <a:pt x="85215" y="83601"/>
                  </a:lnTo>
                  <a:lnTo>
                    <a:pt x="1613" y="1"/>
                  </a:lnTo>
                  <a:close/>
                </a:path>
              </a:pathLst>
            </a:custGeom>
            <a:solidFill>
              <a:srgbClr val="1DB5D6"/>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67" name="Shape 767"/>
            <p:cNvSpPr/>
            <p:nvPr/>
          </p:nvSpPr>
          <p:spPr>
            <a:xfrm>
              <a:off x="4811325" y="1531900"/>
              <a:ext cx="2133750" cy="2160600"/>
            </a:xfrm>
            <a:custGeom>
              <a:pathLst>
                <a:path extrusionOk="0" h="86424" w="85350">
                  <a:moveTo>
                    <a:pt x="1748" y="0"/>
                  </a:moveTo>
                  <a:lnTo>
                    <a:pt x="0" y="2823"/>
                  </a:lnTo>
                  <a:lnTo>
                    <a:pt x="83602" y="86423"/>
                  </a:lnTo>
                  <a:lnTo>
                    <a:pt x="85349" y="83467"/>
                  </a:lnTo>
                  <a:lnTo>
                    <a:pt x="1748" y="0"/>
                  </a:lnTo>
                  <a:close/>
                </a:path>
              </a:pathLst>
            </a:custGeom>
            <a:solidFill>
              <a:srgbClr val="1EB4D7"/>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68" name="Shape 768"/>
            <p:cNvSpPr/>
            <p:nvPr/>
          </p:nvSpPr>
          <p:spPr>
            <a:xfrm>
              <a:off x="4848275" y="1468050"/>
              <a:ext cx="2130400" cy="2163975"/>
            </a:xfrm>
            <a:custGeom>
              <a:pathLst>
                <a:path extrusionOk="0" h="86559" w="85216">
                  <a:moveTo>
                    <a:pt x="1614" y="0"/>
                  </a:moveTo>
                  <a:lnTo>
                    <a:pt x="1" y="2957"/>
                  </a:lnTo>
                  <a:lnTo>
                    <a:pt x="83602" y="86558"/>
                  </a:lnTo>
                  <a:lnTo>
                    <a:pt x="85215" y="83601"/>
                  </a:lnTo>
                  <a:lnTo>
                    <a:pt x="1614" y="0"/>
                  </a:lnTo>
                  <a:close/>
                </a:path>
              </a:pathLst>
            </a:custGeom>
            <a:solidFill>
              <a:srgbClr val="1FB2D7"/>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69" name="Shape 769"/>
            <p:cNvSpPr/>
            <p:nvPr/>
          </p:nvSpPr>
          <p:spPr>
            <a:xfrm>
              <a:off x="4881875" y="1431100"/>
              <a:ext cx="2133750" cy="2140425"/>
            </a:xfrm>
            <a:custGeom>
              <a:pathLst>
                <a:path extrusionOk="0" h="85617" w="85350">
                  <a:moveTo>
                    <a:pt x="1211" y="0"/>
                  </a:moveTo>
                  <a:lnTo>
                    <a:pt x="1" y="2016"/>
                  </a:lnTo>
                  <a:lnTo>
                    <a:pt x="83602" y="85617"/>
                  </a:lnTo>
                  <a:lnTo>
                    <a:pt x="85350" y="82660"/>
                  </a:lnTo>
                  <a:lnTo>
                    <a:pt x="2689" y="0"/>
                  </a:lnTo>
                  <a:close/>
                </a:path>
              </a:pathLst>
            </a:custGeom>
            <a:solidFill>
              <a:srgbClr val="20B0D8"/>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70" name="Shape 770"/>
            <p:cNvSpPr/>
            <p:nvPr/>
          </p:nvSpPr>
          <p:spPr>
            <a:xfrm>
              <a:off x="4928925" y="1431100"/>
              <a:ext cx="2120300" cy="2076600"/>
            </a:xfrm>
            <a:custGeom>
              <a:pathLst>
                <a:path extrusionOk="0" h="83064" w="84812">
                  <a:moveTo>
                    <a:pt x="1" y="0"/>
                  </a:moveTo>
                  <a:lnTo>
                    <a:pt x="83199" y="83063"/>
                  </a:lnTo>
                  <a:lnTo>
                    <a:pt x="84812" y="80106"/>
                  </a:lnTo>
                  <a:lnTo>
                    <a:pt x="4705" y="0"/>
                  </a:lnTo>
                  <a:close/>
                </a:path>
              </a:pathLst>
            </a:custGeom>
            <a:solidFill>
              <a:srgbClr val="21AED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71" name="Shape 771"/>
            <p:cNvSpPr/>
            <p:nvPr/>
          </p:nvSpPr>
          <p:spPr>
            <a:xfrm>
              <a:off x="5026375" y="1431100"/>
              <a:ext cx="2059825" cy="2016100"/>
            </a:xfrm>
            <a:custGeom>
              <a:pathLst>
                <a:path extrusionOk="0" h="80644" w="82393">
                  <a:moveTo>
                    <a:pt x="0" y="0"/>
                  </a:moveTo>
                  <a:lnTo>
                    <a:pt x="80645" y="80644"/>
                  </a:lnTo>
                  <a:lnTo>
                    <a:pt x="82392" y="77687"/>
                  </a:lnTo>
                  <a:lnTo>
                    <a:pt x="4705" y="0"/>
                  </a:lnTo>
                  <a:close/>
                </a:path>
              </a:pathLst>
            </a:custGeom>
            <a:solidFill>
              <a:srgbClr val="22ADD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72" name="Shape 772"/>
            <p:cNvSpPr/>
            <p:nvPr/>
          </p:nvSpPr>
          <p:spPr>
            <a:xfrm>
              <a:off x="5123825" y="1431100"/>
              <a:ext cx="1995975" cy="1955625"/>
            </a:xfrm>
            <a:custGeom>
              <a:pathLst>
                <a:path extrusionOk="0" h="78225" w="79839">
                  <a:moveTo>
                    <a:pt x="0" y="0"/>
                  </a:moveTo>
                  <a:lnTo>
                    <a:pt x="78225" y="78225"/>
                  </a:lnTo>
                  <a:lnTo>
                    <a:pt x="79838" y="75268"/>
                  </a:lnTo>
                  <a:lnTo>
                    <a:pt x="4705" y="0"/>
                  </a:lnTo>
                  <a:close/>
                </a:path>
              </a:pathLst>
            </a:custGeom>
            <a:solidFill>
              <a:srgbClr val="23ABDA"/>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73" name="Shape 773"/>
            <p:cNvSpPr/>
            <p:nvPr/>
          </p:nvSpPr>
          <p:spPr>
            <a:xfrm>
              <a:off x="5221275" y="1431100"/>
              <a:ext cx="1935475" cy="1891775"/>
            </a:xfrm>
            <a:custGeom>
              <a:pathLst>
                <a:path extrusionOk="0" h="75671" w="77419">
                  <a:moveTo>
                    <a:pt x="0" y="0"/>
                  </a:moveTo>
                  <a:lnTo>
                    <a:pt x="75671" y="75671"/>
                  </a:lnTo>
                  <a:lnTo>
                    <a:pt x="77419" y="72714"/>
                  </a:lnTo>
                  <a:lnTo>
                    <a:pt x="4570" y="0"/>
                  </a:lnTo>
                  <a:close/>
                </a:path>
              </a:pathLst>
            </a:custGeom>
            <a:solidFill>
              <a:srgbClr val="25A9DA"/>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74" name="Shape 774"/>
            <p:cNvSpPr/>
            <p:nvPr/>
          </p:nvSpPr>
          <p:spPr>
            <a:xfrm>
              <a:off x="5318700" y="1431100"/>
              <a:ext cx="1875025" cy="1831300"/>
            </a:xfrm>
            <a:custGeom>
              <a:pathLst>
                <a:path extrusionOk="0" h="73252" w="75001">
                  <a:moveTo>
                    <a:pt x="1" y="0"/>
                  </a:moveTo>
                  <a:lnTo>
                    <a:pt x="73253" y="73251"/>
                  </a:lnTo>
                  <a:lnTo>
                    <a:pt x="75000" y="70295"/>
                  </a:lnTo>
                  <a:lnTo>
                    <a:pt x="4571" y="0"/>
                  </a:lnTo>
                  <a:close/>
                </a:path>
              </a:pathLst>
            </a:custGeom>
            <a:solidFill>
              <a:srgbClr val="26A8DB"/>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75" name="Shape 775"/>
            <p:cNvSpPr/>
            <p:nvPr/>
          </p:nvSpPr>
          <p:spPr>
            <a:xfrm>
              <a:off x="5416150" y="1431100"/>
              <a:ext cx="1811175" cy="1770825"/>
            </a:xfrm>
            <a:custGeom>
              <a:pathLst>
                <a:path extrusionOk="0" h="70833" w="72447">
                  <a:moveTo>
                    <a:pt x="1" y="0"/>
                  </a:moveTo>
                  <a:lnTo>
                    <a:pt x="70699" y="70832"/>
                  </a:lnTo>
                  <a:lnTo>
                    <a:pt x="72446" y="67875"/>
                  </a:lnTo>
                  <a:lnTo>
                    <a:pt x="4571" y="0"/>
                  </a:lnTo>
                  <a:close/>
                </a:path>
              </a:pathLst>
            </a:custGeom>
            <a:solidFill>
              <a:srgbClr val="27A6DC"/>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76" name="Shape 776"/>
            <p:cNvSpPr/>
            <p:nvPr/>
          </p:nvSpPr>
          <p:spPr>
            <a:xfrm>
              <a:off x="5510250" y="1431100"/>
              <a:ext cx="1754025" cy="1706975"/>
            </a:xfrm>
            <a:custGeom>
              <a:pathLst>
                <a:path extrusionOk="0" h="68279" w="70161">
                  <a:moveTo>
                    <a:pt x="0" y="0"/>
                  </a:moveTo>
                  <a:lnTo>
                    <a:pt x="68413" y="68278"/>
                  </a:lnTo>
                  <a:lnTo>
                    <a:pt x="70161" y="65456"/>
                  </a:lnTo>
                  <a:lnTo>
                    <a:pt x="4704" y="0"/>
                  </a:lnTo>
                  <a:close/>
                </a:path>
              </a:pathLst>
            </a:custGeom>
            <a:solidFill>
              <a:srgbClr val="28A4DC"/>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77" name="Shape 777"/>
            <p:cNvSpPr/>
            <p:nvPr/>
          </p:nvSpPr>
          <p:spPr>
            <a:xfrm>
              <a:off x="5607675" y="1431100"/>
              <a:ext cx="1690200" cy="1646500"/>
            </a:xfrm>
            <a:custGeom>
              <a:pathLst>
                <a:path extrusionOk="0" h="65860" w="67608">
                  <a:moveTo>
                    <a:pt x="1" y="0"/>
                  </a:moveTo>
                  <a:lnTo>
                    <a:pt x="65995" y="65859"/>
                  </a:lnTo>
                  <a:lnTo>
                    <a:pt x="67608" y="62902"/>
                  </a:lnTo>
                  <a:lnTo>
                    <a:pt x="4705" y="0"/>
                  </a:lnTo>
                  <a:close/>
                </a:path>
              </a:pathLst>
            </a:custGeom>
            <a:solidFill>
              <a:srgbClr val="29A2DD"/>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78" name="Shape 778"/>
            <p:cNvSpPr/>
            <p:nvPr/>
          </p:nvSpPr>
          <p:spPr>
            <a:xfrm>
              <a:off x="5705125" y="1431100"/>
              <a:ext cx="1629725" cy="1586000"/>
            </a:xfrm>
            <a:custGeom>
              <a:pathLst>
                <a:path extrusionOk="0" h="63440" w="65189">
                  <a:moveTo>
                    <a:pt x="1" y="0"/>
                  </a:moveTo>
                  <a:lnTo>
                    <a:pt x="63441" y="63440"/>
                  </a:lnTo>
                  <a:lnTo>
                    <a:pt x="65188" y="60483"/>
                  </a:lnTo>
                  <a:lnTo>
                    <a:pt x="4705" y="0"/>
                  </a:lnTo>
                  <a:close/>
                </a:path>
              </a:pathLst>
            </a:custGeom>
            <a:solidFill>
              <a:srgbClr val="2AA1DD"/>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79" name="Shape 779"/>
            <p:cNvSpPr/>
            <p:nvPr/>
          </p:nvSpPr>
          <p:spPr>
            <a:xfrm>
              <a:off x="5802575" y="1431100"/>
              <a:ext cx="1565875" cy="1525525"/>
            </a:xfrm>
            <a:custGeom>
              <a:pathLst>
                <a:path extrusionOk="0" h="61021" w="62635">
                  <a:moveTo>
                    <a:pt x="1" y="0"/>
                  </a:moveTo>
                  <a:lnTo>
                    <a:pt x="61021" y="61020"/>
                  </a:lnTo>
                  <a:lnTo>
                    <a:pt x="62634" y="58064"/>
                  </a:lnTo>
                  <a:lnTo>
                    <a:pt x="4705" y="0"/>
                  </a:lnTo>
                  <a:close/>
                </a:path>
              </a:pathLst>
            </a:custGeom>
            <a:solidFill>
              <a:srgbClr val="2B9FDE"/>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80" name="Shape 780"/>
            <p:cNvSpPr/>
            <p:nvPr/>
          </p:nvSpPr>
          <p:spPr>
            <a:xfrm>
              <a:off x="5900025" y="1431100"/>
              <a:ext cx="1481850" cy="1461675"/>
            </a:xfrm>
            <a:custGeom>
              <a:pathLst>
                <a:path extrusionOk="0" h="58467" w="59274">
                  <a:moveTo>
                    <a:pt x="0" y="0"/>
                  </a:moveTo>
                  <a:lnTo>
                    <a:pt x="58468" y="58467"/>
                  </a:lnTo>
                  <a:lnTo>
                    <a:pt x="59274" y="57123"/>
                  </a:lnTo>
                  <a:lnTo>
                    <a:pt x="56048" y="51478"/>
                  </a:lnTo>
                  <a:lnTo>
                    <a:pt x="4570" y="0"/>
                  </a:lnTo>
                  <a:close/>
                </a:path>
              </a:pathLst>
            </a:custGeom>
            <a:solidFill>
              <a:srgbClr val="2C9DDE"/>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81" name="Shape 781"/>
            <p:cNvSpPr/>
            <p:nvPr/>
          </p:nvSpPr>
          <p:spPr>
            <a:xfrm>
              <a:off x="5997475" y="1431100"/>
              <a:ext cx="1307125" cy="1297025"/>
            </a:xfrm>
            <a:custGeom>
              <a:pathLst>
                <a:path extrusionOk="0" h="51881" w="52285">
                  <a:moveTo>
                    <a:pt x="0" y="0"/>
                  </a:moveTo>
                  <a:lnTo>
                    <a:pt x="51747" y="51881"/>
                  </a:lnTo>
                  <a:lnTo>
                    <a:pt x="52285" y="51478"/>
                  </a:lnTo>
                  <a:lnTo>
                    <a:pt x="46908" y="42338"/>
                  </a:lnTo>
                  <a:lnTo>
                    <a:pt x="4570" y="0"/>
                  </a:lnTo>
                  <a:close/>
                </a:path>
              </a:pathLst>
            </a:custGeom>
            <a:solidFill>
              <a:srgbClr val="2D9CD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82" name="Shape 782"/>
            <p:cNvSpPr/>
            <p:nvPr/>
          </p:nvSpPr>
          <p:spPr>
            <a:xfrm>
              <a:off x="6094900" y="1431100"/>
              <a:ext cx="1075300" cy="1065175"/>
            </a:xfrm>
            <a:custGeom>
              <a:pathLst>
                <a:path extrusionOk="0" h="42607" w="43012">
                  <a:moveTo>
                    <a:pt x="1" y="0"/>
                  </a:moveTo>
                  <a:lnTo>
                    <a:pt x="42608" y="42607"/>
                  </a:lnTo>
                  <a:lnTo>
                    <a:pt x="43011" y="42338"/>
                  </a:lnTo>
                  <a:lnTo>
                    <a:pt x="37769" y="33064"/>
                  </a:lnTo>
                  <a:lnTo>
                    <a:pt x="4571" y="0"/>
                  </a:lnTo>
                  <a:close/>
                </a:path>
              </a:pathLst>
            </a:custGeom>
            <a:solidFill>
              <a:srgbClr val="2F9AE0"/>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83" name="Shape 783"/>
            <p:cNvSpPr/>
            <p:nvPr/>
          </p:nvSpPr>
          <p:spPr>
            <a:xfrm>
              <a:off x="6189000" y="1431100"/>
              <a:ext cx="850150" cy="836700"/>
            </a:xfrm>
            <a:custGeom>
              <a:pathLst>
                <a:path extrusionOk="0" h="33468" w="34006">
                  <a:moveTo>
                    <a:pt x="0" y="0"/>
                  </a:moveTo>
                  <a:lnTo>
                    <a:pt x="33602" y="33467"/>
                  </a:lnTo>
                  <a:lnTo>
                    <a:pt x="34005" y="33198"/>
                  </a:lnTo>
                  <a:lnTo>
                    <a:pt x="28629" y="23924"/>
                  </a:lnTo>
                  <a:lnTo>
                    <a:pt x="4705" y="0"/>
                  </a:lnTo>
                  <a:close/>
                </a:path>
              </a:pathLst>
            </a:custGeom>
            <a:solidFill>
              <a:srgbClr val="3098E0"/>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84" name="Shape 784"/>
            <p:cNvSpPr/>
            <p:nvPr/>
          </p:nvSpPr>
          <p:spPr>
            <a:xfrm>
              <a:off x="6286450" y="1431100"/>
              <a:ext cx="618300" cy="608200"/>
            </a:xfrm>
            <a:custGeom>
              <a:pathLst>
                <a:path extrusionOk="0" h="24328" w="24732">
                  <a:moveTo>
                    <a:pt x="0" y="0"/>
                  </a:moveTo>
                  <a:lnTo>
                    <a:pt x="24328" y="24328"/>
                  </a:lnTo>
                  <a:lnTo>
                    <a:pt x="24731" y="23924"/>
                  </a:lnTo>
                  <a:lnTo>
                    <a:pt x="19489" y="14785"/>
                  </a:lnTo>
                  <a:lnTo>
                    <a:pt x="4704" y="0"/>
                  </a:lnTo>
                  <a:close/>
                </a:path>
              </a:pathLst>
            </a:custGeom>
            <a:solidFill>
              <a:srgbClr val="3196E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85" name="Shape 785"/>
            <p:cNvSpPr/>
            <p:nvPr/>
          </p:nvSpPr>
          <p:spPr>
            <a:xfrm>
              <a:off x="6383900" y="1431100"/>
              <a:ext cx="389800" cy="376350"/>
            </a:xfrm>
            <a:custGeom>
              <a:pathLst>
                <a:path extrusionOk="0" h="15054" w="15592">
                  <a:moveTo>
                    <a:pt x="0" y="0"/>
                  </a:moveTo>
                  <a:lnTo>
                    <a:pt x="15188" y="15054"/>
                  </a:lnTo>
                  <a:lnTo>
                    <a:pt x="15591" y="14785"/>
                  </a:lnTo>
                  <a:lnTo>
                    <a:pt x="10215" y="5645"/>
                  </a:lnTo>
                  <a:lnTo>
                    <a:pt x="4704" y="0"/>
                  </a:lnTo>
                  <a:close/>
                </a:path>
              </a:pathLst>
            </a:custGeom>
            <a:solidFill>
              <a:srgbClr val="3295E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86" name="Shape 786"/>
            <p:cNvSpPr/>
            <p:nvPr/>
          </p:nvSpPr>
          <p:spPr>
            <a:xfrm>
              <a:off x="6481325" y="1431100"/>
              <a:ext cx="157950" cy="147850"/>
            </a:xfrm>
            <a:custGeom>
              <a:pathLst>
                <a:path extrusionOk="0" h="5914" w="6318">
                  <a:moveTo>
                    <a:pt x="1" y="0"/>
                  </a:moveTo>
                  <a:lnTo>
                    <a:pt x="5915" y="5914"/>
                  </a:lnTo>
                  <a:lnTo>
                    <a:pt x="6318" y="5645"/>
                  </a:lnTo>
                  <a:lnTo>
                    <a:pt x="3092" y="0"/>
                  </a:lnTo>
                  <a:close/>
                </a:path>
              </a:pathLst>
            </a:custGeom>
            <a:solidFill>
              <a:srgbClr val="3393E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787" name="Shape 787"/>
          <p:cNvSpPr/>
          <p:nvPr/>
        </p:nvSpPr>
        <p:spPr>
          <a:xfrm flipH="1" rot="10800000">
            <a:off x="-123826" y="1058975"/>
            <a:ext cx="819900" cy="710100"/>
          </a:xfrm>
          <a:prstGeom prst="hexagon">
            <a:avLst>
              <a:gd fmla="val 28678" name="adj"/>
              <a:gd fmla="val 115470" name="vf"/>
            </a:avLst>
          </a:prstGeom>
          <a:noFill/>
          <a:ln cap="flat" cmpd="sng" w="9525">
            <a:solidFill>
              <a:srgbClr val="19BBD5"/>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88" name="Shape 788"/>
          <p:cNvSpPr/>
          <p:nvPr/>
        </p:nvSpPr>
        <p:spPr>
          <a:xfrm flipH="1" rot="10800000">
            <a:off x="638175" y="1440100"/>
            <a:ext cx="428700" cy="371100"/>
          </a:xfrm>
          <a:prstGeom prst="hexagon">
            <a:avLst>
              <a:gd fmla="val 28678" name="adj"/>
              <a:gd fmla="val 115470" name="vf"/>
            </a:avLst>
          </a:pr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89" name="Shape 789"/>
          <p:cNvSpPr/>
          <p:nvPr/>
        </p:nvSpPr>
        <p:spPr>
          <a:xfrm flipH="1" rot="10800000">
            <a:off x="1495424" y="-131650"/>
            <a:ext cx="819900" cy="710100"/>
          </a:xfrm>
          <a:prstGeom prst="hexagon">
            <a:avLst>
              <a:gd fmla="val 28678" name="adj"/>
              <a:gd fmla="val 115470" name="vf"/>
            </a:avLst>
          </a:prstGeom>
          <a:noFill/>
          <a:ln cap="flat" cmpd="sng" w="76200">
            <a:solidFill>
              <a:srgbClr val="184769"/>
            </a:solidFill>
            <a:prstDash val="solid"/>
            <a:miter lim="8000"/>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90" name="Shape 790"/>
          <p:cNvSpPr/>
          <p:nvPr/>
        </p:nvSpPr>
        <p:spPr>
          <a:xfrm flipH="1" rot="10800000">
            <a:off x="327800" y="88925"/>
            <a:ext cx="358800" cy="310500"/>
          </a:xfrm>
          <a:prstGeom prst="hexagon">
            <a:avLst>
              <a:gd fmla="val 28678" name="adj"/>
              <a:gd fmla="val 115470" name="vf"/>
            </a:avLst>
          </a:prstGeom>
          <a:solidFill>
            <a:srgbClr val="00E1C6"/>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791" name="Shape 791"/>
          <p:cNvGrpSpPr/>
          <p:nvPr/>
        </p:nvGrpSpPr>
        <p:grpSpPr>
          <a:xfrm>
            <a:off x="1729784" y="61068"/>
            <a:ext cx="351204" cy="324661"/>
            <a:chOff x="5975075" y="2327500"/>
            <a:chExt cx="420100" cy="388350"/>
          </a:xfrm>
        </p:grpSpPr>
        <p:sp>
          <p:nvSpPr>
            <p:cNvPr id="792" name="Shape 792"/>
            <p:cNvSpPr/>
            <p:nvPr/>
          </p:nvSpPr>
          <p:spPr>
            <a:xfrm>
              <a:off x="5975075" y="2474650"/>
              <a:ext cx="98325" cy="220450"/>
            </a:xfrm>
            <a:custGeom>
              <a:pathLst>
                <a:path extrusionOk="0" h="8818" w="3933">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93" name="Shape 793"/>
            <p:cNvSpPr/>
            <p:nvPr/>
          </p:nvSpPr>
          <p:spPr>
            <a:xfrm>
              <a:off x="6088025" y="2327500"/>
              <a:ext cx="307150" cy="388350"/>
            </a:xfrm>
            <a:custGeom>
              <a:pathLst>
                <a:path extrusionOk="0" h="15534" w="12286">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794" name="Shape 794"/>
          <p:cNvSpPr/>
          <p:nvPr/>
        </p:nvSpPr>
        <p:spPr>
          <a:xfrm>
            <a:off x="203100" y="1270177"/>
            <a:ext cx="166061" cy="287704"/>
          </a:xfrm>
          <a:custGeom>
            <a:pathLst>
              <a:path extrusionOk="0" h="20565" w="1187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rgbClr val="19BBD5"/>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795" name="Shape 795"/>
          <p:cNvGrpSpPr/>
          <p:nvPr/>
        </p:nvGrpSpPr>
        <p:grpSpPr>
          <a:xfrm>
            <a:off x="904277" y="515192"/>
            <a:ext cx="382958" cy="607111"/>
            <a:chOff x="6718575" y="2318625"/>
            <a:chExt cx="256950" cy="407375"/>
          </a:xfrm>
        </p:grpSpPr>
        <p:sp>
          <p:nvSpPr>
            <p:cNvPr id="796" name="Shape 796"/>
            <p:cNvSpPr/>
            <p:nvPr/>
          </p:nvSpPr>
          <p:spPr>
            <a:xfrm>
              <a:off x="6795900" y="2673600"/>
              <a:ext cx="102300" cy="22550"/>
            </a:xfrm>
            <a:custGeom>
              <a:pathLst>
                <a:path extrusionOk="0" fill="none" h="902" w="4092">
                  <a:moveTo>
                    <a:pt x="4092" y="902"/>
                  </a:moveTo>
                  <a:lnTo>
                    <a:pt x="4092" y="1"/>
                  </a:lnTo>
                  <a:lnTo>
                    <a:pt x="0" y="1"/>
                  </a:lnTo>
                  <a:lnTo>
                    <a:pt x="0" y="902"/>
                  </a:lnTo>
                  <a:lnTo>
                    <a:pt x="4092" y="902"/>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97" name="Shape 797"/>
            <p:cNvSpPr/>
            <p:nvPr/>
          </p:nvSpPr>
          <p:spPr>
            <a:xfrm>
              <a:off x="6795900" y="2650475"/>
              <a:ext cx="102300" cy="22550"/>
            </a:xfrm>
            <a:custGeom>
              <a:pathLst>
                <a:path extrusionOk="0" fill="none" h="902" w="4092">
                  <a:moveTo>
                    <a:pt x="4092" y="901"/>
                  </a:moveTo>
                  <a:lnTo>
                    <a:pt x="4092" y="0"/>
                  </a:lnTo>
                  <a:lnTo>
                    <a:pt x="0" y="0"/>
                  </a:lnTo>
                  <a:lnTo>
                    <a:pt x="0" y="901"/>
                  </a:lnTo>
                  <a:lnTo>
                    <a:pt x="4092" y="901"/>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98" name="Shape 798"/>
            <p:cNvSpPr/>
            <p:nvPr/>
          </p:nvSpPr>
          <p:spPr>
            <a:xfrm>
              <a:off x="6795900" y="2696125"/>
              <a:ext cx="102300" cy="29875"/>
            </a:xfrm>
            <a:custGeom>
              <a:pathLst>
                <a:path extrusionOk="0" fill="none" h="1195" w="4092">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99" name="Shape 799"/>
            <p:cNvSpPr/>
            <p:nvPr/>
          </p:nvSpPr>
          <p:spPr>
            <a:xfrm>
              <a:off x="6784925" y="2459275"/>
              <a:ext cx="35350" cy="166875"/>
            </a:xfrm>
            <a:custGeom>
              <a:pathLst>
                <a:path extrusionOk="0" fill="none" h="6675" w="1414">
                  <a:moveTo>
                    <a:pt x="1413" y="6674"/>
                  </a:moveTo>
                  <a:lnTo>
                    <a:pt x="1413" y="6674"/>
                  </a:lnTo>
                  <a:lnTo>
                    <a:pt x="585" y="2850"/>
                  </a:lnTo>
                  <a:lnTo>
                    <a:pt x="1"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00" name="Shape 800"/>
            <p:cNvSpPr/>
            <p:nvPr/>
          </p:nvSpPr>
          <p:spPr>
            <a:xfrm>
              <a:off x="6718575" y="2318625"/>
              <a:ext cx="256950" cy="307525"/>
            </a:xfrm>
            <a:custGeom>
              <a:pathLst>
                <a:path extrusionOk="0" fill="none" h="12301" w="10278">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01" name="Shape 801"/>
            <p:cNvSpPr/>
            <p:nvPr/>
          </p:nvSpPr>
          <p:spPr>
            <a:xfrm>
              <a:off x="6873825" y="2459275"/>
              <a:ext cx="35350" cy="166875"/>
            </a:xfrm>
            <a:custGeom>
              <a:pathLst>
                <a:path extrusionOk="0" fill="none" h="6675" w="1414">
                  <a:moveTo>
                    <a:pt x="1413" y="1"/>
                  </a:moveTo>
                  <a:lnTo>
                    <a:pt x="1413" y="1"/>
                  </a:lnTo>
                  <a:lnTo>
                    <a:pt x="829" y="2850"/>
                  </a:lnTo>
                  <a:lnTo>
                    <a:pt x="1" y="6674"/>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02" name="Shape 802"/>
            <p:cNvSpPr/>
            <p:nvPr/>
          </p:nvSpPr>
          <p:spPr>
            <a:xfrm>
              <a:off x="6801975" y="2453200"/>
              <a:ext cx="90150" cy="19500"/>
            </a:xfrm>
            <a:custGeom>
              <a:pathLst>
                <a:path extrusionOk="0" fill="none" h="780" w="3606">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03" name="Shape 803"/>
            <p:cNvSpPr/>
            <p:nvPr/>
          </p:nvSpPr>
          <p:spPr>
            <a:xfrm>
              <a:off x="6795900" y="2628550"/>
              <a:ext cx="102300" cy="25"/>
            </a:xfrm>
            <a:custGeom>
              <a:pathLst>
                <a:path extrusionOk="0" fill="none" h="1" w="4092">
                  <a:moveTo>
                    <a:pt x="0" y="1"/>
                  </a:moveTo>
                  <a:lnTo>
                    <a:pt x="4092"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804" name="Shape 804"/>
          <p:cNvGrpSpPr/>
          <p:nvPr/>
        </p:nvGrpSpPr>
        <p:grpSpPr>
          <a:xfrm>
            <a:off x="335759" y="1840531"/>
            <a:ext cx="342882" cy="350068"/>
            <a:chOff x="3951850" y="2985350"/>
            <a:chExt cx="407950" cy="416500"/>
          </a:xfrm>
        </p:grpSpPr>
        <p:sp>
          <p:nvSpPr>
            <p:cNvPr id="805" name="Shape 805"/>
            <p:cNvSpPr/>
            <p:nvPr/>
          </p:nvSpPr>
          <p:spPr>
            <a:xfrm>
              <a:off x="3951850" y="2985350"/>
              <a:ext cx="314800" cy="314825"/>
            </a:xfrm>
            <a:custGeom>
              <a:pathLst>
                <a:path extrusionOk="0" fill="none" h="12593" w="12592">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cap="rnd"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06" name="Shape 806"/>
            <p:cNvSpPr/>
            <p:nvPr/>
          </p:nvSpPr>
          <p:spPr>
            <a:xfrm>
              <a:off x="3988375" y="3021875"/>
              <a:ext cx="241750" cy="241750"/>
            </a:xfrm>
            <a:custGeom>
              <a:pathLst>
                <a:path extrusionOk="0" fill="none" h="9670" w="967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cap="rnd"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07" name="Shape 807"/>
            <p:cNvSpPr/>
            <p:nvPr/>
          </p:nvSpPr>
          <p:spPr>
            <a:xfrm>
              <a:off x="4024300" y="3058425"/>
              <a:ext cx="84650" cy="84650"/>
            </a:xfrm>
            <a:custGeom>
              <a:pathLst>
                <a:path extrusionOk="0" fill="none" h="3386" w="3386">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cap="rnd"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08" name="Shape 808"/>
            <p:cNvSpPr/>
            <p:nvPr/>
          </p:nvSpPr>
          <p:spPr>
            <a:xfrm>
              <a:off x="4205750" y="3248375"/>
              <a:ext cx="154050" cy="153475"/>
            </a:xfrm>
            <a:custGeom>
              <a:pathLst>
                <a:path extrusionOk="0" fill="none" h="6139" w="6162">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cap="rnd"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809" name="Shape 809"/>
          <p:cNvGrpSpPr/>
          <p:nvPr/>
        </p:nvGrpSpPr>
        <p:grpSpPr>
          <a:xfrm flipH="1" rot="10800000">
            <a:off x="7663687" y="3682712"/>
            <a:ext cx="1034724" cy="895486"/>
            <a:chOff x="238125" y="1431100"/>
            <a:chExt cx="3296350" cy="2852775"/>
          </a:xfrm>
        </p:grpSpPr>
        <p:sp>
          <p:nvSpPr>
            <p:cNvPr id="810" name="Shape 810"/>
            <p:cNvSpPr/>
            <p:nvPr/>
          </p:nvSpPr>
          <p:spPr>
            <a:xfrm>
              <a:off x="980725" y="4136025"/>
              <a:ext cx="157950" cy="147850"/>
            </a:xfrm>
            <a:custGeom>
              <a:pathLst>
                <a:path extrusionOk="0" h="5914" w="6318">
                  <a:moveTo>
                    <a:pt x="403" y="0"/>
                  </a:moveTo>
                  <a:lnTo>
                    <a:pt x="0" y="269"/>
                  </a:lnTo>
                  <a:lnTo>
                    <a:pt x="3226" y="5914"/>
                  </a:lnTo>
                  <a:lnTo>
                    <a:pt x="6317" y="5914"/>
                  </a:lnTo>
                  <a:lnTo>
                    <a:pt x="403" y="0"/>
                  </a:lnTo>
                  <a:close/>
                </a:path>
              </a:pathLst>
            </a:custGeom>
            <a:solidFill>
              <a:srgbClr val="00E2C7"/>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11" name="Shape 811"/>
            <p:cNvSpPr/>
            <p:nvPr/>
          </p:nvSpPr>
          <p:spPr>
            <a:xfrm>
              <a:off x="849675" y="3907525"/>
              <a:ext cx="386425" cy="376350"/>
            </a:xfrm>
            <a:custGeom>
              <a:pathLst>
                <a:path extrusionOk="0" h="15054" w="15457">
                  <a:moveTo>
                    <a:pt x="403" y="0"/>
                  </a:moveTo>
                  <a:lnTo>
                    <a:pt x="0" y="269"/>
                  </a:lnTo>
                  <a:lnTo>
                    <a:pt x="5242" y="9543"/>
                  </a:lnTo>
                  <a:lnTo>
                    <a:pt x="10887" y="15054"/>
                  </a:lnTo>
                  <a:lnTo>
                    <a:pt x="15457" y="15054"/>
                  </a:lnTo>
                  <a:lnTo>
                    <a:pt x="403" y="0"/>
                  </a:lnTo>
                  <a:close/>
                </a:path>
              </a:pathLst>
            </a:custGeom>
            <a:solidFill>
              <a:srgbClr val="01E0C8"/>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12" name="Shape 812"/>
            <p:cNvSpPr/>
            <p:nvPr/>
          </p:nvSpPr>
          <p:spPr>
            <a:xfrm>
              <a:off x="715250" y="3675675"/>
              <a:ext cx="618300" cy="608200"/>
            </a:xfrm>
            <a:custGeom>
              <a:pathLst>
                <a:path extrusionOk="0" h="24328" w="24732">
                  <a:moveTo>
                    <a:pt x="404" y="0"/>
                  </a:moveTo>
                  <a:lnTo>
                    <a:pt x="1" y="404"/>
                  </a:lnTo>
                  <a:lnTo>
                    <a:pt x="5377" y="9543"/>
                  </a:lnTo>
                  <a:lnTo>
                    <a:pt x="20162" y="24328"/>
                  </a:lnTo>
                  <a:lnTo>
                    <a:pt x="24732" y="24328"/>
                  </a:lnTo>
                  <a:lnTo>
                    <a:pt x="404" y="0"/>
                  </a:lnTo>
                  <a:close/>
                </a:path>
              </a:pathLst>
            </a:custGeom>
            <a:solidFill>
              <a:srgbClr val="02DFC8"/>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13" name="Shape 813"/>
            <p:cNvSpPr/>
            <p:nvPr/>
          </p:nvSpPr>
          <p:spPr>
            <a:xfrm>
              <a:off x="584200" y="3447175"/>
              <a:ext cx="846800" cy="836700"/>
            </a:xfrm>
            <a:custGeom>
              <a:pathLst>
                <a:path extrusionOk="0" h="33468" w="33872">
                  <a:moveTo>
                    <a:pt x="404" y="1"/>
                  </a:moveTo>
                  <a:lnTo>
                    <a:pt x="1" y="270"/>
                  </a:lnTo>
                  <a:lnTo>
                    <a:pt x="5243" y="9544"/>
                  </a:lnTo>
                  <a:lnTo>
                    <a:pt x="29167" y="33468"/>
                  </a:lnTo>
                  <a:lnTo>
                    <a:pt x="33872" y="33468"/>
                  </a:lnTo>
                  <a:lnTo>
                    <a:pt x="404" y="1"/>
                  </a:lnTo>
                  <a:close/>
                </a:path>
              </a:pathLst>
            </a:custGeom>
            <a:solidFill>
              <a:srgbClr val="03DDC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14" name="Shape 814"/>
            <p:cNvSpPr/>
            <p:nvPr/>
          </p:nvSpPr>
          <p:spPr>
            <a:xfrm>
              <a:off x="449800" y="3218700"/>
              <a:ext cx="1078650" cy="1065175"/>
            </a:xfrm>
            <a:custGeom>
              <a:pathLst>
                <a:path extrusionOk="0" h="42607" w="43146">
                  <a:moveTo>
                    <a:pt x="404" y="0"/>
                  </a:moveTo>
                  <a:lnTo>
                    <a:pt x="1" y="269"/>
                  </a:lnTo>
                  <a:lnTo>
                    <a:pt x="5377" y="9543"/>
                  </a:lnTo>
                  <a:lnTo>
                    <a:pt x="38441" y="42607"/>
                  </a:lnTo>
                  <a:lnTo>
                    <a:pt x="43145" y="42607"/>
                  </a:lnTo>
                  <a:lnTo>
                    <a:pt x="404" y="0"/>
                  </a:lnTo>
                  <a:close/>
                </a:path>
              </a:pathLst>
            </a:custGeom>
            <a:solidFill>
              <a:srgbClr val="04DBC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15" name="Shape 815"/>
            <p:cNvSpPr/>
            <p:nvPr/>
          </p:nvSpPr>
          <p:spPr>
            <a:xfrm>
              <a:off x="318750" y="2990200"/>
              <a:ext cx="1307150" cy="1293675"/>
            </a:xfrm>
            <a:custGeom>
              <a:pathLst>
                <a:path extrusionOk="0" h="51747" w="52286">
                  <a:moveTo>
                    <a:pt x="404" y="1"/>
                  </a:moveTo>
                  <a:lnTo>
                    <a:pt x="1" y="269"/>
                  </a:lnTo>
                  <a:lnTo>
                    <a:pt x="5243" y="9409"/>
                  </a:lnTo>
                  <a:lnTo>
                    <a:pt x="47581" y="51747"/>
                  </a:lnTo>
                  <a:lnTo>
                    <a:pt x="52285" y="51747"/>
                  </a:lnTo>
                  <a:lnTo>
                    <a:pt x="39517" y="38978"/>
                  </a:lnTo>
                  <a:lnTo>
                    <a:pt x="37097" y="38978"/>
                  </a:lnTo>
                  <a:lnTo>
                    <a:pt x="33737" y="33333"/>
                  </a:lnTo>
                  <a:lnTo>
                    <a:pt x="404" y="1"/>
                  </a:lnTo>
                  <a:close/>
                </a:path>
              </a:pathLst>
            </a:custGeom>
            <a:solidFill>
              <a:srgbClr val="06D9CA"/>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16" name="Shape 816"/>
            <p:cNvSpPr/>
            <p:nvPr/>
          </p:nvSpPr>
          <p:spPr>
            <a:xfrm>
              <a:off x="1286500" y="3964650"/>
              <a:ext cx="436850" cy="319225"/>
            </a:xfrm>
            <a:custGeom>
              <a:pathLst>
                <a:path extrusionOk="0" h="12769" w="17474">
                  <a:moveTo>
                    <a:pt x="0" y="0"/>
                  </a:moveTo>
                  <a:lnTo>
                    <a:pt x="12769" y="12769"/>
                  </a:lnTo>
                  <a:lnTo>
                    <a:pt x="17473" y="12769"/>
                  </a:lnTo>
                  <a:lnTo>
                    <a:pt x="4704" y="0"/>
                  </a:lnTo>
                  <a:close/>
                </a:path>
              </a:pathLst>
            </a:custGeom>
            <a:solidFill>
              <a:srgbClr val="07D8CB"/>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17" name="Shape 817"/>
            <p:cNvSpPr/>
            <p:nvPr/>
          </p:nvSpPr>
          <p:spPr>
            <a:xfrm>
              <a:off x="238125" y="2822200"/>
              <a:ext cx="924075" cy="1008075"/>
            </a:xfrm>
            <a:custGeom>
              <a:pathLst>
                <a:path extrusionOk="0" h="40323" w="36963">
                  <a:moveTo>
                    <a:pt x="806" y="0"/>
                  </a:moveTo>
                  <a:lnTo>
                    <a:pt x="0" y="1479"/>
                  </a:lnTo>
                  <a:lnTo>
                    <a:pt x="3226" y="6989"/>
                  </a:lnTo>
                  <a:lnTo>
                    <a:pt x="36559" y="40322"/>
                  </a:lnTo>
                  <a:lnTo>
                    <a:pt x="36962" y="40053"/>
                  </a:lnTo>
                  <a:lnTo>
                    <a:pt x="31720" y="30779"/>
                  </a:lnTo>
                  <a:lnTo>
                    <a:pt x="806" y="0"/>
                  </a:lnTo>
                  <a:close/>
                </a:path>
              </a:pathLst>
            </a:custGeom>
            <a:solidFill>
              <a:srgbClr val="07D8CB"/>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18" name="Shape 818"/>
            <p:cNvSpPr/>
            <p:nvPr/>
          </p:nvSpPr>
          <p:spPr>
            <a:xfrm>
              <a:off x="1383925" y="3964650"/>
              <a:ext cx="433500" cy="319225"/>
            </a:xfrm>
            <a:custGeom>
              <a:pathLst>
                <a:path extrusionOk="0" h="12769" w="17340">
                  <a:moveTo>
                    <a:pt x="1" y="0"/>
                  </a:moveTo>
                  <a:lnTo>
                    <a:pt x="12770" y="12769"/>
                  </a:lnTo>
                  <a:lnTo>
                    <a:pt x="17339" y="12769"/>
                  </a:lnTo>
                  <a:lnTo>
                    <a:pt x="4705" y="0"/>
                  </a:lnTo>
                  <a:close/>
                </a:path>
              </a:pathLst>
            </a:custGeom>
            <a:solidFill>
              <a:srgbClr val="08D6CB"/>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19" name="Shape 819"/>
            <p:cNvSpPr/>
            <p:nvPr/>
          </p:nvSpPr>
          <p:spPr>
            <a:xfrm>
              <a:off x="251550" y="2761700"/>
              <a:ext cx="779600" cy="840075"/>
            </a:xfrm>
            <a:custGeom>
              <a:pathLst>
                <a:path extrusionOk="0" h="33603" w="31184">
                  <a:moveTo>
                    <a:pt x="1748" y="1"/>
                  </a:moveTo>
                  <a:lnTo>
                    <a:pt x="1" y="2823"/>
                  </a:lnTo>
                  <a:lnTo>
                    <a:pt x="30780" y="33603"/>
                  </a:lnTo>
                  <a:lnTo>
                    <a:pt x="31183" y="33199"/>
                  </a:lnTo>
                  <a:lnTo>
                    <a:pt x="25807" y="24060"/>
                  </a:lnTo>
                  <a:lnTo>
                    <a:pt x="1748" y="1"/>
                  </a:lnTo>
                  <a:close/>
                </a:path>
              </a:pathLst>
            </a:custGeom>
            <a:solidFill>
              <a:srgbClr val="08D6CB"/>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20" name="Shape 820"/>
            <p:cNvSpPr/>
            <p:nvPr/>
          </p:nvSpPr>
          <p:spPr>
            <a:xfrm>
              <a:off x="288525" y="2697875"/>
              <a:ext cx="608200" cy="675400"/>
            </a:xfrm>
            <a:custGeom>
              <a:pathLst>
                <a:path extrusionOk="0" h="27016" w="24328">
                  <a:moveTo>
                    <a:pt x="1613" y="0"/>
                  </a:moveTo>
                  <a:lnTo>
                    <a:pt x="0" y="2957"/>
                  </a:lnTo>
                  <a:lnTo>
                    <a:pt x="23925" y="27016"/>
                  </a:lnTo>
                  <a:lnTo>
                    <a:pt x="24328" y="26613"/>
                  </a:lnTo>
                  <a:lnTo>
                    <a:pt x="19086" y="17473"/>
                  </a:lnTo>
                  <a:lnTo>
                    <a:pt x="1613" y="0"/>
                  </a:lnTo>
                  <a:close/>
                </a:path>
              </a:pathLst>
            </a:custGeom>
            <a:solidFill>
              <a:srgbClr val="09D4CC"/>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21" name="Shape 821"/>
            <p:cNvSpPr/>
            <p:nvPr/>
          </p:nvSpPr>
          <p:spPr>
            <a:xfrm>
              <a:off x="1481375" y="3964650"/>
              <a:ext cx="433500" cy="319225"/>
            </a:xfrm>
            <a:custGeom>
              <a:pathLst>
                <a:path extrusionOk="0" h="12769" w="17340">
                  <a:moveTo>
                    <a:pt x="1" y="0"/>
                  </a:moveTo>
                  <a:lnTo>
                    <a:pt x="12769" y="12769"/>
                  </a:lnTo>
                  <a:lnTo>
                    <a:pt x="17339" y="12769"/>
                  </a:lnTo>
                  <a:lnTo>
                    <a:pt x="4705" y="0"/>
                  </a:lnTo>
                  <a:close/>
                </a:path>
              </a:pathLst>
            </a:custGeom>
            <a:solidFill>
              <a:srgbClr val="09D4CC"/>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22" name="Shape 822"/>
            <p:cNvSpPr/>
            <p:nvPr/>
          </p:nvSpPr>
          <p:spPr>
            <a:xfrm>
              <a:off x="1578825" y="3964650"/>
              <a:ext cx="433500" cy="319225"/>
            </a:xfrm>
            <a:custGeom>
              <a:pathLst>
                <a:path extrusionOk="0" h="12769" w="17340">
                  <a:moveTo>
                    <a:pt x="1" y="0"/>
                  </a:moveTo>
                  <a:lnTo>
                    <a:pt x="12769" y="12769"/>
                  </a:lnTo>
                  <a:lnTo>
                    <a:pt x="17339" y="12769"/>
                  </a:lnTo>
                  <a:lnTo>
                    <a:pt x="4570" y="0"/>
                  </a:lnTo>
                  <a:close/>
                </a:path>
              </a:pathLst>
            </a:custGeom>
            <a:solidFill>
              <a:srgbClr val="0AD3CC"/>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23" name="Shape 823"/>
            <p:cNvSpPr/>
            <p:nvPr/>
          </p:nvSpPr>
          <p:spPr>
            <a:xfrm>
              <a:off x="322125" y="2637375"/>
              <a:ext cx="443550" cy="504050"/>
            </a:xfrm>
            <a:custGeom>
              <a:pathLst>
                <a:path extrusionOk="0" h="20162" w="17742">
                  <a:moveTo>
                    <a:pt x="1747" y="1"/>
                  </a:moveTo>
                  <a:lnTo>
                    <a:pt x="0" y="2958"/>
                  </a:lnTo>
                  <a:lnTo>
                    <a:pt x="17339" y="20162"/>
                  </a:lnTo>
                  <a:lnTo>
                    <a:pt x="17742" y="19893"/>
                  </a:lnTo>
                  <a:lnTo>
                    <a:pt x="12366" y="10619"/>
                  </a:lnTo>
                  <a:lnTo>
                    <a:pt x="1747" y="1"/>
                  </a:lnTo>
                  <a:close/>
                </a:path>
              </a:pathLst>
            </a:custGeom>
            <a:solidFill>
              <a:srgbClr val="0AD3CC"/>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24" name="Shape 824"/>
            <p:cNvSpPr/>
            <p:nvPr/>
          </p:nvSpPr>
          <p:spPr>
            <a:xfrm>
              <a:off x="359075" y="2576900"/>
              <a:ext cx="275575" cy="336050"/>
            </a:xfrm>
            <a:custGeom>
              <a:pathLst>
                <a:path extrusionOk="0" h="13442" w="11023">
                  <a:moveTo>
                    <a:pt x="1614" y="1"/>
                  </a:moveTo>
                  <a:lnTo>
                    <a:pt x="1" y="2823"/>
                  </a:lnTo>
                  <a:lnTo>
                    <a:pt x="10484" y="13441"/>
                  </a:lnTo>
                  <a:lnTo>
                    <a:pt x="10888" y="13172"/>
                  </a:lnTo>
                  <a:lnTo>
                    <a:pt x="9812" y="11291"/>
                  </a:lnTo>
                  <a:lnTo>
                    <a:pt x="11022" y="9275"/>
                  </a:lnTo>
                  <a:lnTo>
                    <a:pt x="1614" y="1"/>
                  </a:lnTo>
                  <a:close/>
                </a:path>
              </a:pathLst>
            </a:custGeom>
            <a:solidFill>
              <a:srgbClr val="0BD1CD"/>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25" name="Shape 825"/>
            <p:cNvSpPr/>
            <p:nvPr/>
          </p:nvSpPr>
          <p:spPr>
            <a:xfrm>
              <a:off x="1676275" y="3964650"/>
              <a:ext cx="433475" cy="319225"/>
            </a:xfrm>
            <a:custGeom>
              <a:pathLst>
                <a:path extrusionOk="0" h="12769" w="17339">
                  <a:moveTo>
                    <a:pt x="0" y="0"/>
                  </a:moveTo>
                  <a:lnTo>
                    <a:pt x="12769" y="12769"/>
                  </a:lnTo>
                  <a:lnTo>
                    <a:pt x="17339" y="12769"/>
                  </a:lnTo>
                  <a:lnTo>
                    <a:pt x="4570" y="0"/>
                  </a:lnTo>
                  <a:close/>
                </a:path>
              </a:pathLst>
            </a:custGeom>
            <a:solidFill>
              <a:srgbClr val="0BD1CD"/>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26" name="Shape 826"/>
            <p:cNvSpPr/>
            <p:nvPr/>
          </p:nvSpPr>
          <p:spPr>
            <a:xfrm>
              <a:off x="392675" y="2513050"/>
              <a:ext cx="275575" cy="309175"/>
            </a:xfrm>
            <a:custGeom>
              <a:pathLst>
                <a:path extrusionOk="0" h="12367" w="11023">
                  <a:moveTo>
                    <a:pt x="1748" y="1"/>
                  </a:moveTo>
                  <a:lnTo>
                    <a:pt x="1" y="2958"/>
                  </a:lnTo>
                  <a:lnTo>
                    <a:pt x="9409" y="12366"/>
                  </a:lnTo>
                  <a:lnTo>
                    <a:pt x="11022" y="9409"/>
                  </a:lnTo>
                  <a:lnTo>
                    <a:pt x="1748" y="1"/>
                  </a:lnTo>
                  <a:close/>
                </a:path>
              </a:pathLst>
            </a:custGeom>
            <a:solidFill>
              <a:srgbClr val="0CCFCD"/>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27" name="Shape 827"/>
            <p:cNvSpPr/>
            <p:nvPr/>
          </p:nvSpPr>
          <p:spPr>
            <a:xfrm>
              <a:off x="1773725" y="3964650"/>
              <a:ext cx="433475" cy="319225"/>
            </a:xfrm>
            <a:custGeom>
              <a:pathLst>
                <a:path extrusionOk="0" h="12769" w="17339">
                  <a:moveTo>
                    <a:pt x="0" y="0"/>
                  </a:moveTo>
                  <a:lnTo>
                    <a:pt x="12634" y="12769"/>
                  </a:lnTo>
                  <a:lnTo>
                    <a:pt x="17339" y="12769"/>
                  </a:lnTo>
                  <a:lnTo>
                    <a:pt x="4570" y="0"/>
                  </a:lnTo>
                  <a:close/>
                </a:path>
              </a:pathLst>
            </a:custGeom>
            <a:solidFill>
              <a:srgbClr val="0CCFCD"/>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28" name="Shape 828"/>
            <p:cNvSpPr/>
            <p:nvPr/>
          </p:nvSpPr>
          <p:spPr>
            <a:xfrm>
              <a:off x="429650" y="2452575"/>
              <a:ext cx="275550" cy="305800"/>
            </a:xfrm>
            <a:custGeom>
              <a:pathLst>
                <a:path extrusionOk="0" h="12232" w="11022">
                  <a:moveTo>
                    <a:pt x="1748" y="1"/>
                  </a:moveTo>
                  <a:lnTo>
                    <a:pt x="0" y="2957"/>
                  </a:lnTo>
                  <a:lnTo>
                    <a:pt x="9274" y="12232"/>
                  </a:lnTo>
                  <a:lnTo>
                    <a:pt x="11022" y="9275"/>
                  </a:lnTo>
                  <a:lnTo>
                    <a:pt x="1748" y="1"/>
                  </a:lnTo>
                  <a:close/>
                </a:path>
              </a:pathLst>
            </a:custGeom>
            <a:solidFill>
              <a:srgbClr val="0DCDCE"/>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29" name="Shape 829"/>
            <p:cNvSpPr/>
            <p:nvPr/>
          </p:nvSpPr>
          <p:spPr>
            <a:xfrm>
              <a:off x="1871150" y="3964650"/>
              <a:ext cx="433500" cy="319225"/>
            </a:xfrm>
            <a:custGeom>
              <a:pathLst>
                <a:path extrusionOk="0" h="12769" w="17340">
                  <a:moveTo>
                    <a:pt x="1" y="0"/>
                  </a:moveTo>
                  <a:lnTo>
                    <a:pt x="12635" y="12769"/>
                  </a:lnTo>
                  <a:lnTo>
                    <a:pt x="17340" y="12769"/>
                  </a:lnTo>
                  <a:lnTo>
                    <a:pt x="4571" y="0"/>
                  </a:lnTo>
                  <a:close/>
                </a:path>
              </a:pathLst>
            </a:custGeom>
            <a:solidFill>
              <a:srgbClr val="0DCDCE"/>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30" name="Shape 830"/>
            <p:cNvSpPr/>
            <p:nvPr/>
          </p:nvSpPr>
          <p:spPr>
            <a:xfrm>
              <a:off x="1965250" y="3964650"/>
              <a:ext cx="436850" cy="319225"/>
            </a:xfrm>
            <a:custGeom>
              <a:pathLst>
                <a:path extrusionOk="0" h="12769" w="17474">
                  <a:moveTo>
                    <a:pt x="0" y="0"/>
                  </a:moveTo>
                  <a:lnTo>
                    <a:pt x="12769" y="12769"/>
                  </a:lnTo>
                  <a:lnTo>
                    <a:pt x="17473" y="12769"/>
                  </a:lnTo>
                  <a:lnTo>
                    <a:pt x="4705" y="0"/>
                  </a:lnTo>
                  <a:close/>
                </a:path>
              </a:pathLst>
            </a:custGeom>
            <a:solidFill>
              <a:srgbClr val="0ECCC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31" name="Shape 831"/>
            <p:cNvSpPr/>
            <p:nvPr/>
          </p:nvSpPr>
          <p:spPr>
            <a:xfrm>
              <a:off x="466600" y="2392100"/>
              <a:ext cx="272200" cy="305800"/>
            </a:xfrm>
            <a:custGeom>
              <a:pathLst>
                <a:path extrusionOk="0" h="12232" w="10888">
                  <a:moveTo>
                    <a:pt x="1614" y="0"/>
                  </a:moveTo>
                  <a:lnTo>
                    <a:pt x="1" y="2957"/>
                  </a:lnTo>
                  <a:lnTo>
                    <a:pt x="9275" y="12231"/>
                  </a:lnTo>
                  <a:lnTo>
                    <a:pt x="10888" y="9274"/>
                  </a:lnTo>
                  <a:lnTo>
                    <a:pt x="1614" y="0"/>
                  </a:lnTo>
                  <a:close/>
                </a:path>
              </a:pathLst>
            </a:custGeom>
            <a:solidFill>
              <a:srgbClr val="0ECCC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32" name="Shape 832"/>
            <p:cNvSpPr/>
            <p:nvPr/>
          </p:nvSpPr>
          <p:spPr>
            <a:xfrm>
              <a:off x="2062700" y="3964650"/>
              <a:ext cx="433475" cy="319225"/>
            </a:xfrm>
            <a:custGeom>
              <a:pathLst>
                <a:path extrusionOk="0" h="12769" w="17339">
                  <a:moveTo>
                    <a:pt x="0" y="0"/>
                  </a:moveTo>
                  <a:lnTo>
                    <a:pt x="12769" y="12769"/>
                  </a:lnTo>
                  <a:lnTo>
                    <a:pt x="17339" y="12769"/>
                  </a:lnTo>
                  <a:lnTo>
                    <a:pt x="4704" y="0"/>
                  </a:lnTo>
                  <a:close/>
                </a:path>
              </a:pathLst>
            </a:custGeom>
            <a:solidFill>
              <a:srgbClr val="10CAC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33" name="Shape 833"/>
            <p:cNvSpPr/>
            <p:nvPr/>
          </p:nvSpPr>
          <p:spPr>
            <a:xfrm>
              <a:off x="500200" y="2328250"/>
              <a:ext cx="275575" cy="309150"/>
            </a:xfrm>
            <a:custGeom>
              <a:pathLst>
                <a:path extrusionOk="0" h="12366" w="11023">
                  <a:moveTo>
                    <a:pt x="1748" y="1"/>
                  </a:moveTo>
                  <a:lnTo>
                    <a:pt x="1" y="2957"/>
                  </a:lnTo>
                  <a:lnTo>
                    <a:pt x="9275" y="12366"/>
                  </a:lnTo>
                  <a:lnTo>
                    <a:pt x="11022" y="9409"/>
                  </a:lnTo>
                  <a:lnTo>
                    <a:pt x="1748" y="1"/>
                  </a:lnTo>
                  <a:close/>
                </a:path>
              </a:pathLst>
            </a:custGeom>
            <a:solidFill>
              <a:srgbClr val="10CAC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34" name="Shape 834"/>
            <p:cNvSpPr/>
            <p:nvPr/>
          </p:nvSpPr>
          <p:spPr>
            <a:xfrm>
              <a:off x="537175" y="2267775"/>
              <a:ext cx="275550" cy="305800"/>
            </a:xfrm>
            <a:custGeom>
              <a:pathLst>
                <a:path extrusionOk="0" h="12232" w="11022">
                  <a:moveTo>
                    <a:pt x="1613" y="0"/>
                  </a:moveTo>
                  <a:lnTo>
                    <a:pt x="0" y="2957"/>
                  </a:lnTo>
                  <a:lnTo>
                    <a:pt x="9274" y="12231"/>
                  </a:lnTo>
                  <a:lnTo>
                    <a:pt x="11022" y="9274"/>
                  </a:lnTo>
                  <a:lnTo>
                    <a:pt x="1613" y="0"/>
                  </a:lnTo>
                  <a:close/>
                </a:path>
              </a:pathLst>
            </a:custGeom>
            <a:solidFill>
              <a:srgbClr val="11C8D0"/>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35" name="Shape 835"/>
            <p:cNvSpPr/>
            <p:nvPr/>
          </p:nvSpPr>
          <p:spPr>
            <a:xfrm>
              <a:off x="2160150" y="3964650"/>
              <a:ext cx="433475" cy="319225"/>
            </a:xfrm>
            <a:custGeom>
              <a:pathLst>
                <a:path extrusionOk="0" h="12769" w="17339">
                  <a:moveTo>
                    <a:pt x="0" y="0"/>
                  </a:moveTo>
                  <a:lnTo>
                    <a:pt x="12769" y="12769"/>
                  </a:lnTo>
                  <a:lnTo>
                    <a:pt x="17339" y="12769"/>
                  </a:lnTo>
                  <a:lnTo>
                    <a:pt x="4704" y="0"/>
                  </a:lnTo>
                  <a:close/>
                </a:path>
              </a:pathLst>
            </a:custGeom>
            <a:solidFill>
              <a:srgbClr val="11C8D0"/>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36" name="Shape 836"/>
            <p:cNvSpPr/>
            <p:nvPr/>
          </p:nvSpPr>
          <p:spPr>
            <a:xfrm>
              <a:off x="570775" y="2207275"/>
              <a:ext cx="275550" cy="305800"/>
            </a:xfrm>
            <a:custGeom>
              <a:pathLst>
                <a:path extrusionOk="0" h="12232" w="11022">
                  <a:moveTo>
                    <a:pt x="1748" y="1"/>
                  </a:moveTo>
                  <a:lnTo>
                    <a:pt x="0" y="2958"/>
                  </a:lnTo>
                  <a:lnTo>
                    <a:pt x="9409" y="12232"/>
                  </a:lnTo>
                  <a:lnTo>
                    <a:pt x="11022" y="9275"/>
                  </a:lnTo>
                  <a:lnTo>
                    <a:pt x="1748" y="1"/>
                  </a:lnTo>
                  <a:close/>
                </a:path>
              </a:pathLst>
            </a:custGeom>
            <a:solidFill>
              <a:srgbClr val="12C7D0"/>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37" name="Shape 837"/>
            <p:cNvSpPr/>
            <p:nvPr/>
          </p:nvSpPr>
          <p:spPr>
            <a:xfrm>
              <a:off x="2257575" y="3964650"/>
              <a:ext cx="433500" cy="319225"/>
            </a:xfrm>
            <a:custGeom>
              <a:pathLst>
                <a:path extrusionOk="0" h="12769" w="17340">
                  <a:moveTo>
                    <a:pt x="1" y="0"/>
                  </a:moveTo>
                  <a:lnTo>
                    <a:pt x="12770" y="12769"/>
                  </a:lnTo>
                  <a:lnTo>
                    <a:pt x="17339" y="12769"/>
                  </a:lnTo>
                  <a:lnTo>
                    <a:pt x="4705" y="0"/>
                  </a:lnTo>
                  <a:close/>
                </a:path>
              </a:pathLst>
            </a:custGeom>
            <a:solidFill>
              <a:srgbClr val="12C7D0"/>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38" name="Shape 838"/>
            <p:cNvSpPr/>
            <p:nvPr/>
          </p:nvSpPr>
          <p:spPr>
            <a:xfrm>
              <a:off x="2355025" y="3964650"/>
              <a:ext cx="383100" cy="319225"/>
            </a:xfrm>
            <a:custGeom>
              <a:pathLst>
                <a:path extrusionOk="0" h="12769" w="15324">
                  <a:moveTo>
                    <a:pt x="1" y="0"/>
                  </a:moveTo>
                  <a:lnTo>
                    <a:pt x="12769" y="12769"/>
                  </a:lnTo>
                  <a:lnTo>
                    <a:pt x="14248" y="12769"/>
                  </a:lnTo>
                  <a:lnTo>
                    <a:pt x="15323" y="10753"/>
                  </a:lnTo>
                  <a:lnTo>
                    <a:pt x="4570" y="0"/>
                  </a:lnTo>
                  <a:close/>
                </a:path>
              </a:pathLst>
            </a:custGeom>
            <a:solidFill>
              <a:srgbClr val="13C5D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39" name="Shape 839"/>
            <p:cNvSpPr/>
            <p:nvPr/>
          </p:nvSpPr>
          <p:spPr>
            <a:xfrm>
              <a:off x="607725" y="2146800"/>
              <a:ext cx="275575" cy="305800"/>
            </a:xfrm>
            <a:custGeom>
              <a:pathLst>
                <a:path extrusionOk="0" h="12232" w="11023">
                  <a:moveTo>
                    <a:pt x="1614" y="1"/>
                  </a:moveTo>
                  <a:lnTo>
                    <a:pt x="1" y="2823"/>
                  </a:lnTo>
                  <a:lnTo>
                    <a:pt x="9275" y="12232"/>
                  </a:lnTo>
                  <a:lnTo>
                    <a:pt x="11022" y="9275"/>
                  </a:lnTo>
                  <a:lnTo>
                    <a:pt x="1614" y="1"/>
                  </a:lnTo>
                  <a:close/>
                </a:path>
              </a:pathLst>
            </a:custGeom>
            <a:solidFill>
              <a:srgbClr val="13C5D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40" name="Shape 840"/>
            <p:cNvSpPr/>
            <p:nvPr/>
          </p:nvSpPr>
          <p:spPr>
            <a:xfrm>
              <a:off x="2452475" y="3941125"/>
              <a:ext cx="322600" cy="305800"/>
            </a:xfrm>
            <a:custGeom>
              <a:pathLst>
                <a:path extrusionOk="0" h="12232" w="12904">
                  <a:moveTo>
                    <a:pt x="3495" y="1"/>
                  </a:moveTo>
                  <a:lnTo>
                    <a:pt x="2957" y="941"/>
                  </a:lnTo>
                  <a:lnTo>
                    <a:pt x="0" y="941"/>
                  </a:lnTo>
                  <a:lnTo>
                    <a:pt x="11156" y="12232"/>
                  </a:lnTo>
                  <a:lnTo>
                    <a:pt x="12904" y="9275"/>
                  </a:lnTo>
                  <a:lnTo>
                    <a:pt x="3495" y="1"/>
                  </a:lnTo>
                  <a:close/>
                </a:path>
              </a:pathLst>
            </a:custGeom>
            <a:solidFill>
              <a:srgbClr val="14C3D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41" name="Shape 841"/>
            <p:cNvSpPr/>
            <p:nvPr/>
          </p:nvSpPr>
          <p:spPr>
            <a:xfrm>
              <a:off x="641325" y="2082950"/>
              <a:ext cx="275575" cy="305800"/>
            </a:xfrm>
            <a:custGeom>
              <a:pathLst>
                <a:path extrusionOk="0" h="12232" w="11023">
                  <a:moveTo>
                    <a:pt x="1748" y="1"/>
                  </a:moveTo>
                  <a:lnTo>
                    <a:pt x="1" y="2958"/>
                  </a:lnTo>
                  <a:lnTo>
                    <a:pt x="9409" y="12232"/>
                  </a:lnTo>
                  <a:lnTo>
                    <a:pt x="11022" y="9409"/>
                  </a:lnTo>
                  <a:lnTo>
                    <a:pt x="1748" y="1"/>
                  </a:lnTo>
                  <a:close/>
                </a:path>
              </a:pathLst>
            </a:custGeom>
            <a:solidFill>
              <a:srgbClr val="14C3D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42" name="Shape 842"/>
            <p:cNvSpPr/>
            <p:nvPr/>
          </p:nvSpPr>
          <p:spPr>
            <a:xfrm>
              <a:off x="678300" y="2022475"/>
              <a:ext cx="275550" cy="305800"/>
            </a:xfrm>
            <a:custGeom>
              <a:pathLst>
                <a:path extrusionOk="0" h="12232" w="11022">
                  <a:moveTo>
                    <a:pt x="1748" y="1"/>
                  </a:moveTo>
                  <a:lnTo>
                    <a:pt x="0" y="2957"/>
                  </a:lnTo>
                  <a:lnTo>
                    <a:pt x="9274" y="12232"/>
                  </a:lnTo>
                  <a:lnTo>
                    <a:pt x="11022" y="9275"/>
                  </a:lnTo>
                  <a:lnTo>
                    <a:pt x="1748" y="1"/>
                  </a:lnTo>
                  <a:close/>
                </a:path>
              </a:pathLst>
            </a:custGeom>
            <a:solidFill>
              <a:srgbClr val="15C1D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43" name="Shape 843"/>
            <p:cNvSpPr/>
            <p:nvPr/>
          </p:nvSpPr>
          <p:spPr>
            <a:xfrm>
              <a:off x="2533125" y="3877275"/>
              <a:ext cx="275550" cy="309175"/>
            </a:xfrm>
            <a:custGeom>
              <a:pathLst>
                <a:path extrusionOk="0" h="12367" w="11022">
                  <a:moveTo>
                    <a:pt x="1748" y="1"/>
                  </a:moveTo>
                  <a:lnTo>
                    <a:pt x="0" y="2958"/>
                  </a:lnTo>
                  <a:lnTo>
                    <a:pt x="9409" y="12366"/>
                  </a:lnTo>
                  <a:lnTo>
                    <a:pt x="11022" y="9409"/>
                  </a:lnTo>
                  <a:lnTo>
                    <a:pt x="1748" y="1"/>
                  </a:lnTo>
                  <a:close/>
                </a:path>
              </a:pathLst>
            </a:custGeom>
            <a:solidFill>
              <a:srgbClr val="15C1D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44" name="Shape 844"/>
            <p:cNvSpPr/>
            <p:nvPr/>
          </p:nvSpPr>
          <p:spPr>
            <a:xfrm>
              <a:off x="2570075" y="3816800"/>
              <a:ext cx="275575" cy="305800"/>
            </a:xfrm>
            <a:custGeom>
              <a:pathLst>
                <a:path extrusionOk="0" h="12232" w="11023">
                  <a:moveTo>
                    <a:pt x="1614" y="1"/>
                  </a:moveTo>
                  <a:lnTo>
                    <a:pt x="1" y="2957"/>
                  </a:lnTo>
                  <a:lnTo>
                    <a:pt x="9275" y="12232"/>
                  </a:lnTo>
                  <a:lnTo>
                    <a:pt x="11022" y="9275"/>
                  </a:lnTo>
                  <a:lnTo>
                    <a:pt x="1614" y="1"/>
                  </a:lnTo>
                  <a:close/>
                </a:path>
              </a:pathLst>
            </a:custGeom>
            <a:solidFill>
              <a:srgbClr val="16C0D3"/>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45" name="Shape 845"/>
            <p:cNvSpPr/>
            <p:nvPr/>
          </p:nvSpPr>
          <p:spPr>
            <a:xfrm>
              <a:off x="711900" y="1962000"/>
              <a:ext cx="275550" cy="305800"/>
            </a:xfrm>
            <a:custGeom>
              <a:pathLst>
                <a:path extrusionOk="0" h="12232" w="11022">
                  <a:moveTo>
                    <a:pt x="1748" y="0"/>
                  </a:moveTo>
                  <a:lnTo>
                    <a:pt x="0" y="2957"/>
                  </a:lnTo>
                  <a:lnTo>
                    <a:pt x="9409" y="12231"/>
                  </a:lnTo>
                  <a:lnTo>
                    <a:pt x="11022" y="9274"/>
                  </a:lnTo>
                  <a:lnTo>
                    <a:pt x="1748" y="0"/>
                  </a:lnTo>
                  <a:close/>
                </a:path>
              </a:pathLst>
            </a:custGeom>
            <a:solidFill>
              <a:srgbClr val="16C0D3"/>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46" name="Shape 846"/>
            <p:cNvSpPr/>
            <p:nvPr/>
          </p:nvSpPr>
          <p:spPr>
            <a:xfrm>
              <a:off x="2603675" y="3756325"/>
              <a:ext cx="275575" cy="305800"/>
            </a:xfrm>
            <a:custGeom>
              <a:pathLst>
                <a:path extrusionOk="0" h="12232" w="11023">
                  <a:moveTo>
                    <a:pt x="1748" y="0"/>
                  </a:moveTo>
                  <a:lnTo>
                    <a:pt x="1" y="2957"/>
                  </a:lnTo>
                  <a:lnTo>
                    <a:pt x="9409" y="12231"/>
                  </a:lnTo>
                  <a:lnTo>
                    <a:pt x="11022" y="9274"/>
                  </a:lnTo>
                  <a:lnTo>
                    <a:pt x="1748" y="0"/>
                  </a:lnTo>
                  <a:close/>
                </a:path>
              </a:pathLst>
            </a:custGeom>
            <a:solidFill>
              <a:srgbClr val="17BED3"/>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47" name="Shape 847"/>
            <p:cNvSpPr/>
            <p:nvPr/>
          </p:nvSpPr>
          <p:spPr>
            <a:xfrm>
              <a:off x="748850" y="1898150"/>
              <a:ext cx="275575" cy="309150"/>
            </a:xfrm>
            <a:custGeom>
              <a:pathLst>
                <a:path extrusionOk="0" h="12366" w="11023">
                  <a:moveTo>
                    <a:pt x="1748" y="0"/>
                  </a:moveTo>
                  <a:lnTo>
                    <a:pt x="1" y="2957"/>
                  </a:lnTo>
                  <a:lnTo>
                    <a:pt x="9275" y="12366"/>
                  </a:lnTo>
                  <a:lnTo>
                    <a:pt x="11022" y="9409"/>
                  </a:lnTo>
                  <a:lnTo>
                    <a:pt x="1748" y="0"/>
                  </a:lnTo>
                  <a:close/>
                </a:path>
              </a:pathLst>
            </a:custGeom>
            <a:solidFill>
              <a:srgbClr val="17BED3"/>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48" name="Shape 848"/>
            <p:cNvSpPr/>
            <p:nvPr/>
          </p:nvSpPr>
          <p:spPr>
            <a:xfrm>
              <a:off x="2640650" y="3692475"/>
              <a:ext cx="275550" cy="309150"/>
            </a:xfrm>
            <a:custGeom>
              <a:pathLst>
                <a:path extrusionOk="0" h="12366" w="11022">
                  <a:moveTo>
                    <a:pt x="1748" y="0"/>
                  </a:moveTo>
                  <a:lnTo>
                    <a:pt x="0" y="2957"/>
                  </a:lnTo>
                  <a:lnTo>
                    <a:pt x="9274" y="12366"/>
                  </a:lnTo>
                  <a:lnTo>
                    <a:pt x="11022" y="9409"/>
                  </a:lnTo>
                  <a:lnTo>
                    <a:pt x="1748" y="0"/>
                  </a:lnTo>
                  <a:close/>
                </a:path>
              </a:pathLst>
            </a:custGeom>
            <a:solidFill>
              <a:srgbClr val="18BCD4"/>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49" name="Shape 849"/>
            <p:cNvSpPr/>
            <p:nvPr/>
          </p:nvSpPr>
          <p:spPr>
            <a:xfrm>
              <a:off x="785825" y="1837675"/>
              <a:ext cx="275550" cy="305800"/>
            </a:xfrm>
            <a:custGeom>
              <a:pathLst>
                <a:path extrusionOk="0" h="12232" w="11022">
                  <a:moveTo>
                    <a:pt x="1613" y="0"/>
                  </a:moveTo>
                  <a:lnTo>
                    <a:pt x="0" y="2957"/>
                  </a:lnTo>
                  <a:lnTo>
                    <a:pt x="9275" y="12231"/>
                  </a:lnTo>
                  <a:lnTo>
                    <a:pt x="11022" y="9274"/>
                  </a:lnTo>
                  <a:lnTo>
                    <a:pt x="1613" y="0"/>
                  </a:lnTo>
                  <a:close/>
                </a:path>
              </a:pathLst>
            </a:custGeom>
            <a:solidFill>
              <a:srgbClr val="18BCD4"/>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50" name="Shape 850"/>
            <p:cNvSpPr/>
            <p:nvPr/>
          </p:nvSpPr>
          <p:spPr>
            <a:xfrm>
              <a:off x="2677600" y="3632000"/>
              <a:ext cx="275575" cy="305800"/>
            </a:xfrm>
            <a:custGeom>
              <a:pathLst>
                <a:path extrusionOk="0" h="12232" w="11023">
                  <a:moveTo>
                    <a:pt x="1614" y="0"/>
                  </a:moveTo>
                  <a:lnTo>
                    <a:pt x="1" y="2957"/>
                  </a:lnTo>
                  <a:lnTo>
                    <a:pt x="9275" y="12231"/>
                  </a:lnTo>
                  <a:lnTo>
                    <a:pt x="11022" y="9274"/>
                  </a:lnTo>
                  <a:lnTo>
                    <a:pt x="1614" y="0"/>
                  </a:lnTo>
                  <a:close/>
                </a:path>
              </a:pathLst>
            </a:custGeom>
            <a:solidFill>
              <a:srgbClr val="19BBD5"/>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51" name="Shape 851"/>
            <p:cNvSpPr/>
            <p:nvPr/>
          </p:nvSpPr>
          <p:spPr>
            <a:xfrm>
              <a:off x="819425" y="1777175"/>
              <a:ext cx="275550" cy="305800"/>
            </a:xfrm>
            <a:custGeom>
              <a:pathLst>
                <a:path extrusionOk="0" h="12232" w="11022">
                  <a:moveTo>
                    <a:pt x="1748" y="1"/>
                  </a:moveTo>
                  <a:lnTo>
                    <a:pt x="0" y="2958"/>
                  </a:lnTo>
                  <a:lnTo>
                    <a:pt x="9275" y="12232"/>
                  </a:lnTo>
                  <a:lnTo>
                    <a:pt x="11022" y="9275"/>
                  </a:lnTo>
                  <a:lnTo>
                    <a:pt x="1748" y="1"/>
                  </a:lnTo>
                  <a:close/>
                </a:path>
              </a:pathLst>
            </a:custGeom>
            <a:solidFill>
              <a:srgbClr val="19BBD5"/>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52" name="Shape 852"/>
            <p:cNvSpPr/>
            <p:nvPr/>
          </p:nvSpPr>
          <p:spPr>
            <a:xfrm>
              <a:off x="2711200" y="3571500"/>
              <a:ext cx="275575" cy="305800"/>
            </a:xfrm>
            <a:custGeom>
              <a:pathLst>
                <a:path extrusionOk="0" h="12232" w="11023">
                  <a:moveTo>
                    <a:pt x="1748" y="1"/>
                  </a:moveTo>
                  <a:lnTo>
                    <a:pt x="1" y="2958"/>
                  </a:lnTo>
                  <a:lnTo>
                    <a:pt x="9275" y="12232"/>
                  </a:lnTo>
                  <a:lnTo>
                    <a:pt x="11022" y="9275"/>
                  </a:lnTo>
                  <a:lnTo>
                    <a:pt x="1748" y="1"/>
                  </a:lnTo>
                  <a:close/>
                </a:path>
              </a:pathLst>
            </a:custGeom>
            <a:solidFill>
              <a:srgbClr val="1BB9D5"/>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53" name="Shape 853"/>
            <p:cNvSpPr/>
            <p:nvPr/>
          </p:nvSpPr>
          <p:spPr>
            <a:xfrm>
              <a:off x="856375" y="1713350"/>
              <a:ext cx="275575" cy="309150"/>
            </a:xfrm>
            <a:custGeom>
              <a:pathLst>
                <a:path extrusionOk="0" h="12366" w="11023">
                  <a:moveTo>
                    <a:pt x="1614" y="0"/>
                  </a:moveTo>
                  <a:lnTo>
                    <a:pt x="1" y="2957"/>
                  </a:lnTo>
                  <a:lnTo>
                    <a:pt x="9275" y="12366"/>
                  </a:lnTo>
                  <a:lnTo>
                    <a:pt x="11022" y="9409"/>
                  </a:lnTo>
                  <a:lnTo>
                    <a:pt x="1614" y="0"/>
                  </a:lnTo>
                  <a:close/>
                </a:path>
              </a:pathLst>
            </a:custGeom>
            <a:solidFill>
              <a:srgbClr val="1BB9D5"/>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54" name="Shape 854"/>
            <p:cNvSpPr/>
            <p:nvPr/>
          </p:nvSpPr>
          <p:spPr>
            <a:xfrm>
              <a:off x="890000" y="1652850"/>
              <a:ext cx="275550" cy="305800"/>
            </a:xfrm>
            <a:custGeom>
              <a:pathLst>
                <a:path extrusionOk="0" h="12232" w="11022">
                  <a:moveTo>
                    <a:pt x="1747" y="1"/>
                  </a:moveTo>
                  <a:lnTo>
                    <a:pt x="0" y="2958"/>
                  </a:lnTo>
                  <a:lnTo>
                    <a:pt x="9409" y="12232"/>
                  </a:lnTo>
                  <a:lnTo>
                    <a:pt x="11021" y="9275"/>
                  </a:lnTo>
                  <a:lnTo>
                    <a:pt x="1747" y="1"/>
                  </a:lnTo>
                  <a:close/>
                </a:path>
              </a:pathLst>
            </a:custGeom>
            <a:solidFill>
              <a:srgbClr val="1CB7D6"/>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55" name="Shape 855"/>
            <p:cNvSpPr/>
            <p:nvPr/>
          </p:nvSpPr>
          <p:spPr>
            <a:xfrm>
              <a:off x="2748175" y="3511025"/>
              <a:ext cx="275550" cy="305800"/>
            </a:xfrm>
            <a:custGeom>
              <a:pathLst>
                <a:path extrusionOk="0" h="12232" w="11022">
                  <a:moveTo>
                    <a:pt x="1613" y="1"/>
                  </a:moveTo>
                  <a:lnTo>
                    <a:pt x="0" y="2823"/>
                  </a:lnTo>
                  <a:lnTo>
                    <a:pt x="9274" y="12232"/>
                  </a:lnTo>
                  <a:lnTo>
                    <a:pt x="11022" y="9275"/>
                  </a:lnTo>
                  <a:lnTo>
                    <a:pt x="1613" y="1"/>
                  </a:lnTo>
                  <a:close/>
                </a:path>
              </a:pathLst>
            </a:custGeom>
            <a:solidFill>
              <a:srgbClr val="1CB7D6"/>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56" name="Shape 856"/>
            <p:cNvSpPr/>
            <p:nvPr/>
          </p:nvSpPr>
          <p:spPr>
            <a:xfrm>
              <a:off x="2781775" y="3447175"/>
              <a:ext cx="275550" cy="305800"/>
            </a:xfrm>
            <a:custGeom>
              <a:pathLst>
                <a:path extrusionOk="0" h="12232" w="11022">
                  <a:moveTo>
                    <a:pt x="1748" y="1"/>
                  </a:moveTo>
                  <a:lnTo>
                    <a:pt x="0" y="2958"/>
                  </a:lnTo>
                  <a:lnTo>
                    <a:pt x="9409" y="12232"/>
                  </a:lnTo>
                  <a:lnTo>
                    <a:pt x="11022" y="9409"/>
                  </a:lnTo>
                  <a:lnTo>
                    <a:pt x="1748" y="1"/>
                  </a:lnTo>
                  <a:close/>
                </a:path>
              </a:pathLst>
            </a:custGeom>
            <a:solidFill>
              <a:srgbClr val="1DB5D6"/>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57" name="Shape 857"/>
            <p:cNvSpPr/>
            <p:nvPr/>
          </p:nvSpPr>
          <p:spPr>
            <a:xfrm>
              <a:off x="926950" y="1592375"/>
              <a:ext cx="275550" cy="305800"/>
            </a:xfrm>
            <a:custGeom>
              <a:pathLst>
                <a:path extrusionOk="0" h="12232" w="11022">
                  <a:moveTo>
                    <a:pt x="1613" y="1"/>
                  </a:moveTo>
                  <a:lnTo>
                    <a:pt x="1" y="2957"/>
                  </a:lnTo>
                  <a:lnTo>
                    <a:pt x="9275" y="12231"/>
                  </a:lnTo>
                  <a:lnTo>
                    <a:pt x="11022" y="9275"/>
                  </a:lnTo>
                  <a:lnTo>
                    <a:pt x="1613" y="1"/>
                  </a:lnTo>
                  <a:close/>
                </a:path>
              </a:pathLst>
            </a:custGeom>
            <a:solidFill>
              <a:srgbClr val="1DB5D6"/>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58" name="Shape 858"/>
            <p:cNvSpPr/>
            <p:nvPr/>
          </p:nvSpPr>
          <p:spPr>
            <a:xfrm>
              <a:off x="960550" y="1531900"/>
              <a:ext cx="275550" cy="305800"/>
            </a:xfrm>
            <a:custGeom>
              <a:pathLst>
                <a:path extrusionOk="0" h="12232" w="11022">
                  <a:moveTo>
                    <a:pt x="1748" y="0"/>
                  </a:moveTo>
                  <a:lnTo>
                    <a:pt x="1" y="2823"/>
                  </a:lnTo>
                  <a:lnTo>
                    <a:pt x="9409" y="12231"/>
                  </a:lnTo>
                  <a:lnTo>
                    <a:pt x="11022" y="9274"/>
                  </a:lnTo>
                  <a:lnTo>
                    <a:pt x="1748" y="0"/>
                  </a:lnTo>
                  <a:close/>
                </a:path>
              </a:pathLst>
            </a:custGeom>
            <a:solidFill>
              <a:srgbClr val="1EB4D7"/>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59" name="Shape 859"/>
            <p:cNvSpPr/>
            <p:nvPr/>
          </p:nvSpPr>
          <p:spPr>
            <a:xfrm>
              <a:off x="2818725" y="3386700"/>
              <a:ext cx="275575" cy="305800"/>
            </a:xfrm>
            <a:custGeom>
              <a:pathLst>
                <a:path extrusionOk="0" h="12232" w="11023">
                  <a:moveTo>
                    <a:pt x="1614" y="1"/>
                  </a:moveTo>
                  <a:lnTo>
                    <a:pt x="1" y="2957"/>
                  </a:lnTo>
                  <a:lnTo>
                    <a:pt x="9275" y="12231"/>
                  </a:lnTo>
                  <a:lnTo>
                    <a:pt x="11022" y="9275"/>
                  </a:lnTo>
                  <a:lnTo>
                    <a:pt x="1614" y="1"/>
                  </a:lnTo>
                  <a:close/>
                </a:path>
              </a:pathLst>
            </a:custGeom>
            <a:solidFill>
              <a:srgbClr val="1EB4D7"/>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60" name="Shape 860"/>
            <p:cNvSpPr/>
            <p:nvPr/>
          </p:nvSpPr>
          <p:spPr>
            <a:xfrm>
              <a:off x="997525" y="1468050"/>
              <a:ext cx="322600" cy="305800"/>
            </a:xfrm>
            <a:custGeom>
              <a:pathLst>
                <a:path extrusionOk="0" h="12232" w="12904">
                  <a:moveTo>
                    <a:pt x="1747" y="0"/>
                  </a:moveTo>
                  <a:lnTo>
                    <a:pt x="0" y="2957"/>
                  </a:lnTo>
                  <a:lnTo>
                    <a:pt x="9274" y="12231"/>
                  </a:lnTo>
                  <a:lnTo>
                    <a:pt x="9946" y="11291"/>
                  </a:lnTo>
                  <a:lnTo>
                    <a:pt x="12903" y="11291"/>
                  </a:lnTo>
                  <a:lnTo>
                    <a:pt x="1747" y="0"/>
                  </a:lnTo>
                  <a:close/>
                </a:path>
              </a:pathLst>
            </a:custGeom>
            <a:solidFill>
              <a:srgbClr val="1FB2D7"/>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61" name="Shape 861"/>
            <p:cNvSpPr/>
            <p:nvPr/>
          </p:nvSpPr>
          <p:spPr>
            <a:xfrm>
              <a:off x="2852325" y="3326225"/>
              <a:ext cx="275575" cy="305800"/>
            </a:xfrm>
            <a:custGeom>
              <a:pathLst>
                <a:path extrusionOk="0" h="12232" w="11023">
                  <a:moveTo>
                    <a:pt x="1748" y="0"/>
                  </a:moveTo>
                  <a:lnTo>
                    <a:pt x="1" y="2957"/>
                  </a:lnTo>
                  <a:lnTo>
                    <a:pt x="9409" y="12231"/>
                  </a:lnTo>
                  <a:lnTo>
                    <a:pt x="11022" y="9274"/>
                  </a:lnTo>
                  <a:lnTo>
                    <a:pt x="1748" y="0"/>
                  </a:lnTo>
                  <a:close/>
                </a:path>
              </a:pathLst>
            </a:custGeom>
            <a:solidFill>
              <a:srgbClr val="1FB2D7"/>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62" name="Shape 862"/>
            <p:cNvSpPr/>
            <p:nvPr/>
          </p:nvSpPr>
          <p:spPr>
            <a:xfrm>
              <a:off x="1034475" y="1431100"/>
              <a:ext cx="383075" cy="319225"/>
            </a:xfrm>
            <a:custGeom>
              <a:pathLst>
                <a:path extrusionOk="0" h="12769" w="15323">
                  <a:moveTo>
                    <a:pt x="1076" y="0"/>
                  </a:moveTo>
                  <a:lnTo>
                    <a:pt x="1" y="2016"/>
                  </a:lnTo>
                  <a:lnTo>
                    <a:pt x="10619" y="12769"/>
                  </a:lnTo>
                  <a:lnTo>
                    <a:pt x="15323" y="12769"/>
                  </a:lnTo>
                  <a:lnTo>
                    <a:pt x="2554" y="0"/>
                  </a:lnTo>
                  <a:close/>
                </a:path>
              </a:pathLst>
            </a:custGeom>
            <a:solidFill>
              <a:srgbClr val="20B0D8"/>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63" name="Shape 863"/>
            <p:cNvSpPr/>
            <p:nvPr/>
          </p:nvSpPr>
          <p:spPr>
            <a:xfrm>
              <a:off x="2889300" y="3262375"/>
              <a:ext cx="275550" cy="309150"/>
            </a:xfrm>
            <a:custGeom>
              <a:pathLst>
                <a:path extrusionOk="0" h="12366" w="11022">
                  <a:moveTo>
                    <a:pt x="1748" y="0"/>
                  </a:moveTo>
                  <a:lnTo>
                    <a:pt x="0" y="2957"/>
                  </a:lnTo>
                  <a:lnTo>
                    <a:pt x="9274" y="12366"/>
                  </a:lnTo>
                  <a:lnTo>
                    <a:pt x="11022" y="9409"/>
                  </a:lnTo>
                  <a:lnTo>
                    <a:pt x="1748" y="0"/>
                  </a:lnTo>
                  <a:close/>
                </a:path>
              </a:pathLst>
            </a:custGeom>
            <a:solidFill>
              <a:srgbClr val="20B0D8"/>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64" name="Shape 864"/>
            <p:cNvSpPr/>
            <p:nvPr/>
          </p:nvSpPr>
          <p:spPr>
            <a:xfrm>
              <a:off x="1078150" y="1431100"/>
              <a:ext cx="436850" cy="319225"/>
            </a:xfrm>
            <a:custGeom>
              <a:pathLst>
                <a:path extrusionOk="0" h="12769" w="17474">
                  <a:moveTo>
                    <a:pt x="1" y="0"/>
                  </a:moveTo>
                  <a:lnTo>
                    <a:pt x="12770" y="12769"/>
                  </a:lnTo>
                  <a:lnTo>
                    <a:pt x="17474" y="12769"/>
                  </a:lnTo>
                  <a:lnTo>
                    <a:pt x="4705" y="0"/>
                  </a:lnTo>
                  <a:close/>
                </a:path>
              </a:pathLst>
            </a:custGeom>
            <a:solidFill>
              <a:srgbClr val="21AED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65" name="Shape 865"/>
            <p:cNvSpPr/>
            <p:nvPr/>
          </p:nvSpPr>
          <p:spPr>
            <a:xfrm>
              <a:off x="2926250" y="3201900"/>
              <a:ext cx="272200" cy="305800"/>
            </a:xfrm>
            <a:custGeom>
              <a:pathLst>
                <a:path extrusionOk="0" h="12232" w="10888">
                  <a:moveTo>
                    <a:pt x="1614" y="0"/>
                  </a:moveTo>
                  <a:lnTo>
                    <a:pt x="1" y="2957"/>
                  </a:lnTo>
                  <a:lnTo>
                    <a:pt x="9275" y="12231"/>
                  </a:lnTo>
                  <a:lnTo>
                    <a:pt x="10888" y="9274"/>
                  </a:lnTo>
                  <a:lnTo>
                    <a:pt x="1614" y="0"/>
                  </a:lnTo>
                  <a:close/>
                </a:path>
              </a:pathLst>
            </a:custGeom>
            <a:solidFill>
              <a:srgbClr val="21AED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66" name="Shape 866"/>
            <p:cNvSpPr/>
            <p:nvPr/>
          </p:nvSpPr>
          <p:spPr>
            <a:xfrm>
              <a:off x="1175600" y="1431100"/>
              <a:ext cx="436850" cy="319225"/>
            </a:xfrm>
            <a:custGeom>
              <a:pathLst>
                <a:path extrusionOk="0" h="12769" w="17474">
                  <a:moveTo>
                    <a:pt x="1" y="0"/>
                  </a:moveTo>
                  <a:lnTo>
                    <a:pt x="12769" y="12769"/>
                  </a:lnTo>
                  <a:lnTo>
                    <a:pt x="17474" y="12769"/>
                  </a:lnTo>
                  <a:lnTo>
                    <a:pt x="4705" y="0"/>
                  </a:lnTo>
                  <a:close/>
                </a:path>
              </a:pathLst>
            </a:custGeom>
            <a:solidFill>
              <a:srgbClr val="22ADD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67" name="Shape 867"/>
            <p:cNvSpPr/>
            <p:nvPr/>
          </p:nvSpPr>
          <p:spPr>
            <a:xfrm>
              <a:off x="2959850" y="3141400"/>
              <a:ext cx="275575" cy="305800"/>
            </a:xfrm>
            <a:custGeom>
              <a:pathLst>
                <a:path extrusionOk="0" h="12232" w="11023">
                  <a:moveTo>
                    <a:pt x="1748" y="1"/>
                  </a:moveTo>
                  <a:lnTo>
                    <a:pt x="1" y="2958"/>
                  </a:lnTo>
                  <a:lnTo>
                    <a:pt x="9275" y="12232"/>
                  </a:lnTo>
                  <a:lnTo>
                    <a:pt x="11022" y="9275"/>
                  </a:lnTo>
                  <a:lnTo>
                    <a:pt x="1748" y="1"/>
                  </a:lnTo>
                  <a:close/>
                </a:path>
              </a:pathLst>
            </a:custGeom>
            <a:solidFill>
              <a:srgbClr val="22ADD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68" name="Shape 868"/>
            <p:cNvSpPr/>
            <p:nvPr/>
          </p:nvSpPr>
          <p:spPr>
            <a:xfrm>
              <a:off x="2996825" y="3077575"/>
              <a:ext cx="275550" cy="309150"/>
            </a:xfrm>
            <a:custGeom>
              <a:pathLst>
                <a:path extrusionOk="0" h="12366" w="11022">
                  <a:moveTo>
                    <a:pt x="1613" y="0"/>
                  </a:moveTo>
                  <a:lnTo>
                    <a:pt x="0" y="2957"/>
                  </a:lnTo>
                  <a:lnTo>
                    <a:pt x="9275" y="12366"/>
                  </a:lnTo>
                  <a:lnTo>
                    <a:pt x="11022" y="9409"/>
                  </a:lnTo>
                  <a:lnTo>
                    <a:pt x="1613" y="0"/>
                  </a:lnTo>
                  <a:close/>
                </a:path>
              </a:pathLst>
            </a:custGeom>
            <a:solidFill>
              <a:srgbClr val="23ABDA"/>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69" name="Shape 869"/>
            <p:cNvSpPr/>
            <p:nvPr/>
          </p:nvSpPr>
          <p:spPr>
            <a:xfrm>
              <a:off x="1273050" y="1431100"/>
              <a:ext cx="433500" cy="319225"/>
            </a:xfrm>
            <a:custGeom>
              <a:pathLst>
                <a:path extrusionOk="0" h="12769" w="17340">
                  <a:moveTo>
                    <a:pt x="0" y="0"/>
                  </a:moveTo>
                  <a:lnTo>
                    <a:pt x="12769" y="12769"/>
                  </a:lnTo>
                  <a:lnTo>
                    <a:pt x="17339" y="12769"/>
                  </a:lnTo>
                  <a:lnTo>
                    <a:pt x="4705" y="0"/>
                  </a:lnTo>
                  <a:close/>
                </a:path>
              </a:pathLst>
            </a:custGeom>
            <a:solidFill>
              <a:srgbClr val="23ABDA"/>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70" name="Shape 870"/>
            <p:cNvSpPr/>
            <p:nvPr/>
          </p:nvSpPr>
          <p:spPr>
            <a:xfrm>
              <a:off x="1370500" y="1431100"/>
              <a:ext cx="433475" cy="319225"/>
            </a:xfrm>
            <a:custGeom>
              <a:pathLst>
                <a:path extrusionOk="0" h="12769" w="17339">
                  <a:moveTo>
                    <a:pt x="0" y="0"/>
                  </a:moveTo>
                  <a:lnTo>
                    <a:pt x="12769" y="12769"/>
                  </a:lnTo>
                  <a:lnTo>
                    <a:pt x="17339" y="12769"/>
                  </a:lnTo>
                  <a:lnTo>
                    <a:pt x="4705" y="0"/>
                  </a:lnTo>
                  <a:close/>
                </a:path>
              </a:pathLst>
            </a:custGeom>
            <a:solidFill>
              <a:srgbClr val="25A9DA"/>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71" name="Shape 871"/>
            <p:cNvSpPr/>
            <p:nvPr/>
          </p:nvSpPr>
          <p:spPr>
            <a:xfrm>
              <a:off x="3030425" y="3017075"/>
              <a:ext cx="275550" cy="305800"/>
            </a:xfrm>
            <a:custGeom>
              <a:pathLst>
                <a:path extrusionOk="0" h="12232" w="11022">
                  <a:moveTo>
                    <a:pt x="1748" y="1"/>
                  </a:moveTo>
                  <a:lnTo>
                    <a:pt x="1" y="2958"/>
                  </a:lnTo>
                  <a:lnTo>
                    <a:pt x="9409" y="12232"/>
                  </a:lnTo>
                  <a:lnTo>
                    <a:pt x="11022" y="9275"/>
                  </a:lnTo>
                  <a:lnTo>
                    <a:pt x="1748" y="1"/>
                  </a:lnTo>
                  <a:close/>
                </a:path>
              </a:pathLst>
            </a:custGeom>
            <a:solidFill>
              <a:srgbClr val="25A9DA"/>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72" name="Shape 872"/>
            <p:cNvSpPr/>
            <p:nvPr/>
          </p:nvSpPr>
          <p:spPr>
            <a:xfrm>
              <a:off x="1467950" y="1431100"/>
              <a:ext cx="433475" cy="319225"/>
            </a:xfrm>
            <a:custGeom>
              <a:pathLst>
                <a:path extrusionOk="0" h="12769" w="17339">
                  <a:moveTo>
                    <a:pt x="0" y="0"/>
                  </a:moveTo>
                  <a:lnTo>
                    <a:pt x="12769" y="12769"/>
                  </a:lnTo>
                  <a:lnTo>
                    <a:pt x="17339" y="12769"/>
                  </a:lnTo>
                  <a:lnTo>
                    <a:pt x="4570" y="0"/>
                  </a:lnTo>
                  <a:close/>
                </a:path>
              </a:pathLst>
            </a:custGeom>
            <a:solidFill>
              <a:srgbClr val="26A8DB"/>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73" name="Shape 873"/>
            <p:cNvSpPr/>
            <p:nvPr/>
          </p:nvSpPr>
          <p:spPr>
            <a:xfrm>
              <a:off x="3067375" y="2956600"/>
              <a:ext cx="275575" cy="305800"/>
            </a:xfrm>
            <a:custGeom>
              <a:pathLst>
                <a:path extrusionOk="0" h="12232" w="11023">
                  <a:moveTo>
                    <a:pt x="1614" y="0"/>
                  </a:moveTo>
                  <a:lnTo>
                    <a:pt x="1" y="2957"/>
                  </a:lnTo>
                  <a:lnTo>
                    <a:pt x="9275" y="12231"/>
                  </a:lnTo>
                  <a:lnTo>
                    <a:pt x="11022" y="9275"/>
                  </a:lnTo>
                  <a:lnTo>
                    <a:pt x="1614" y="0"/>
                  </a:lnTo>
                  <a:close/>
                </a:path>
              </a:pathLst>
            </a:custGeom>
            <a:solidFill>
              <a:srgbClr val="26A8DB"/>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74" name="Shape 874"/>
            <p:cNvSpPr/>
            <p:nvPr/>
          </p:nvSpPr>
          <p:spPr>
            <a:xfrm>
              <a:off x="1565375" y="1431100"/>
              <a:ext cx="433500" cy="319225"/>
            </a:xfrm>
            <a:custGeom>
              <a:pathLst>
                <a:path extrusionOk="0" h="12769" w="17340">
                  <a:moveTo>
                    <a:pt x="1" y="0"/>
                  </a:moveTo>
                  <a:lnTo>
                    <a:pt x="12635" y="12769"/>
                  </a:lnTo>
                  <a:lnTo>
                    <a:pt x="17339" y="12769"/>
                  </a:lnTo>
                  <a:lnTo>
                    <a:pt x="4571" y="0"/>
                  </a:lnTo>
                  <a:close/>
                </a:path>
              </a:pathLst>
            </a:custGeom>
            <a:solidFill>
              <a:srgbClr val="27A6DC"/>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75" name="Shape 875"/>
            <p:cNvSpPr/>
            <p:nvPr/>
          </p:nvSpPr>
          <p:spPr>
            <a:xfrm>
              <a:off x="3101000" y="2896125"/>
              <a:ext cx="275550" cy="305800"/>
            </a:xfrm>
            <a:custGeom>
              <a:pathLst>
                <a:path extrusionOk="0" h="12232" w="11022">
                  <a:moveTo>
                    <a:pt x="1747" y="0"/>
                  </a:moveTo>
                  <a:lnTo>
                    <a:pt x="0" y="2823"/>
                  </a:lnTo>
                  <a:lnTo>
                    <a:pt x="9409" y="12231"/>
                  </a:lnTo>
                  <a:lnTo>
                    <a:pt x="11021" y="9274"/>
                  </a:lnTo>
                  <a:lnTo>
                    <a:pt x="1747" y="0"/>
                  </a:lnTo>
                  <a:close/>
                </a:path>
              </a:pathLst>
            </a:custGeom>
            <a:solidFill>
              <a:srgbClr val="27A6DC"/>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76" name="Shape 876"/>
            <p:cNvSpPr/>
            <p:nvPr/>
          </p:nvSpPr>
          <p:spPr>
            <a:xfrm>
              <a:off x="3137950" y="2802025"/>
              <a:ext cx="275550" cy="336050"/>
            </a:xfrm>
            <a:custGeom>
              <a:pathLst>
                <a:path extrusionOk="0" h="13442" w="11022">
                  <a:moveTo>
                    <a:pt x="404" y="1"/>
                  </a:moveTo>
                  <a:lnTo>
                    <a:pt x="1" y="404"/>
                  </a:lnTo>
                  <a:lnTo>
                    <a:pt x="1076" y="2286"/>
                  </a:lnTo>
                  <a:lnTo>
                    <a:pt x="1" y="4167"/>
                  </a:lnTo>
                  <a:lnTo>
                    <a:pt x="9275" y="13441"/>
                  </a:lnTo>
                  <a:lnTo>
                    <a:pt x="11022" y="10619"/>
                  </a:lnTo>
                  <a:lnTo>
                    <a:pt x="404" y="1"/>
                  </a:lnTo>
                  <a:close/>
                </a:path>
              </a:pathLst>
            </a:custGeom>
            <a:solidFill>
              <a:srgbClr val="28A4DC"/>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77" name="Shape 877"/>
            <p:cNvSpPr/>
            <p:nvPr/>
          </p:nvSpPr>
          <p:spPr>
            <a:xfrm>
              <a:off x="1662825" y="1431100"/>
              <a:ext cx="433500" cy="319225"/>
            </a:xfrm>
            <a:custGeom>
              <a:pathLst>
                <a:path extrusionOk="0" h="12769" w="17340">
                  <a:moveTo>
                    <a:pt x="1" y="0"/>
                  </a:moveTo>
                  <a:lnTo>
                    <a:pt x="12635" y="12769"/>
                  </a:lnTo>
                  <a:lnTo>
                    <a:pt x="17339" y="12769"/>
                  </a:lnTo>
                  <a:lnTo>
                    <a:pt x="4571" y="0"/>
                  </a:lnTo>
                  <a:close/>
                </a:path>
              </a:pathLst>
            </a:custGeom>
            <a:solidFill>
              <a:srgbClr val="28A4DC"/>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78" name="Shape 878"/>
            <p:cNvSpPr/>
            <p:nvPr/>
          </p:nvSpPr>
          <p:spPr>
            <a:xfrm>
              <a:off x="3006900" y="2573550"/>
              <a:ext cx="440200" cy="504050"/>
            </a:xfrm>
            <a:custGeom>
              <a:pathLst>
                <a:path extrusionOk="0" h="20162" w="17608">
                  <a:moveTo>
                    <a:pt x="404" y="0"/>
                  </a:moveTo>
                  <a:lnTo>
                    <a:pt x="1" y="269"/>
                  </a:lnTo>
                  <a:lnTo>
                    <a:pt x="5243" y="9543"/>
                  </a:lnTo>
                  <a:lnTo>
                    <a:pt x="15995" y="20161"/>
                  </a:lnTo>
                  <a:lnTo>
                    <a:pt x="17608" y="17204"/>
                  </a:lnTo>
                  <a:lnTo>
                    <a:pt x="404" y="0"/>
                  </a:lnTo>
                  <a:close/>
                </a:path>
              </a:pathLst>
            </a:custGeom>
            <a:solidFill>
              <a:srgbClr val="29A2DD"/>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79" name="Shape 879"/>
            <p:cNvSpPr/>
            <p:nvPr/>
          </p:nvSpPr>
          <p:spPr>
            <a:xfrm>
              <a:off x="1760275" y="1431100"/>
              <a:ext cx="433500" cy="319225"/>
            </a:xfrm>
            <a:custGeom>
              <a:pathLst>
                <a:path extrusionOk="0" h="12769" w="17340">
                  <a:moveTo>
                    <a:pt x="1" y="0"/>
                  </a:moveTo>
                  <a:lnTo>
                    <a:pt x="12635" y="12769"/>
                  </a:lnTo>
                  <a:lnTo>
                    <a:pt x="17339" y="12769"/>
                  </a:lnTo>
                  <a:lnTo>
                    <a:pt x="4570" y="0"/>
                  </a:lnTo>
                  <a:close/>
                </a:path>
              </a:pathLst>
            </a:custGeom>
            <a:solidFill>
              <a:srgbClr val="29A2DD"/>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80" name="Shape 880"/>
            <p:cNvSpPr/>
            <p:nvPr/>
          </p:nvSpPr>
          <p:spPr>
            <a:xfrm>
              <a:off x="1854350" y="1431100"/>
              <a:ext cx="436850" cy="319225"/>
            </a:xfrm>
            <a:custGeom>
              <a:pathLst>
                <a:path extrusionOk="0" h="12769" w="17474">
                  <a:moveTo>
                    <a:pt x="1" y="0"/>
                  </a:moveTo>
                  <a:lnTo>
                    <a:pt x="12770" y="12769"/>
                  </a:lnTo>
                  <a:lnTo>
                    <a:pt x="17474" y="12769"/>
                  </a:lnTo>
                  <a:lnTo>
                    <a:pt x="4705" y="0"/>
                  </a:lnTo>
                  <a:close/>
                </a:path>
              </a:pathLst>
            </a:custGeom>
            <a:solidFill>
              <a:srgbClr val="2AA1DD"/>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81" name="Shape 881"/>
            <p:cNvSpPr/>
            <p:nvPr/>
          </p:nvSpPr>
          <p:spPr>
            <a:xfrm>
              <a:off x="2872500" y="2345050"/>
              <a:ext cx="611575" cy="672050"/>
            </a:xfrm>
            <a:custGeom>
              <a:pathLst>
                <a:path extrusionOk="0" h="26882" w="24463">
                  <a:moveTo>
                    <a:pt x="538" y="1"/>
                  </a:moveTo>
                  <a:lnTo>
                    <a:pt x="0" y="269"/>
                  </a:lnTo>
                  <a:lnTo>
                    <a:pt x="5377" y="9409"/>
                  </a:lnTo>
                  <a:lnTo>
                    <a:pt x="22715" y="26882"/>
                  </a:lnTo>
                  <a:lnTo>
                    <a:pt x="24462" y="23925"/>
                  </a:lnTo>
                  <a:lnTo>
                    <a:pt x="538" y="1"/>
                  </a:lnTo>
                  <a:close/>
                </a:path>
              </a:pathLst>
            </a:custGeom>
            <a:solidFill>
              <a:srgbClr val="2AA1DD"/>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82" name="Shape 882"/>
            <p:cNvSpPr/>
            <p:nvPr/>
          </p:nvSpPr>
          <p:spPr>
            <a:xfrm>
              <a:off x="2741450" y="2113200"/>
              <a:ext cx="779575" cy="843425"/>
            </a:xfrm>
            <a:custGeom>
              <a:pathLst>
                <a:path extrusionOk="0" h="33737" w="31183">
                  <a:moveTo>
                    <a:pt x="404" y="0"/>
                  </a:moveTo>
                  <a:lnTo>
                    <a:pt x="0" y="404"/>
                  </a:lnTo>
                  <a:lnTo>
                    <a:pt x="5242" y="9543"/>
                  </a:lnTo>
                  <a:lnTo>
                    <a:pt x="29436" y="33736"/>
                  </a:lnTo>
                  <a:lnTo>
                    <a:pt x="31183" y="30780"/>
                  </a:lnTo>
                  <a:lnTo>
                    <a:pt x="404" y="0"/>
                  </a:lnTo>
                  <a:close/>
                </a:path>
              </a:pathLst>
            </a:custGeom>
            <a:solidFill>
              <a:srgbClr val="2B9FDE"/>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83" name="Shape 883"/>
            <p:cNvSpPr/>
            <p:nvPr/>
          </p:nvSpPr>
          <p:spPr>
            <a:xfrm>
              <a:off x="1951800" y="1431100"/>
              <a:ext cx="433500" cy="319225"/>
            </a:xfrm>
            <a:custGeom>
              <a:pathLst>
                <a:path extrusionOk="0" h="12769" w="17340">
                  <a:moveTo>
                    <a:pt x="1" y="0"/>
                  </a:moveTo>
                  <a:lnTo>
                    <a:pt x="12769" y="12769"/>
                  </a:lnTo>
                  <a:lnTo>
                    <a:pt x="17339" y="12769"/>
                  </a:lnTo>
                  <a:lnTo>
                    <a:pt x="4705" y="0"/>
                  </a:lnTo>
                  <a:close/>
                </a:path>
              </a:pathLst>
            </a:custGeom>
            <a:solidFill>
              <a:srgbClr val="2B9FDE"/>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84" name="Shape 884"/>
            <p:cNvSpPr/>
            <p:nvPr/>
          </p:nvSpPr>
          <p:spPr>
            <a:xfrm>
              <a:off x="2049250" y="1431100"/>
              <a:ext cx="433500" cy="319225"/>
            </a:xfrm>
            <a:custGeom>
              <a:pathLst>
                <a:path extrusionOk="0" h="12769" w="17340">
                  <a:moveTo>
                    <a:pt x="1" y="0"/>
                  </a:moveTo>
                  <a:lnTo>
                    <a:pt x="12769" y="12769"/>
                  </a:lnTo>
                  <a:lnTo>
                    <a:pt x="17339" y="12769"/>
                  </a:lnTo>
                  <a:lnTo>
                    <a:pt x="4705" y="0"/>
                  </a:lnTo>
                  <a:close/>
                </a:path>
              </a:pathLst>
            </a:custGeom>
            <a:solidFill>
              <a:srgbClr val="2C9DDE"/>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85" name="Shape 885"/>
            <p:cNvSpPr/>
            <p:nvPr/>
          </p:nvSpPr>
          <p:spPr>
            <a:xfrm>
              <a:off x="2610400" y="1884700"/>
              <a:ext cx="924075" cy="1008075"/>
            </a:xfrm>
            <a:custGeom>
              <a:pathLst>
                <a:path extrusionOk="0" h="40323" w="36963">
                  <a:moveTo>
                    <a:pt x="404" y="1"/>
                  </a:moveTo>
                  <a:lnTo>
                    <a:pt x="1" y="270"/>
                  </a:lnTo>
                  <a:lnTo>
                    <a:pt x="5242" y="9544"/>
                  </a:lnTo>
                  <a:lnTo>
                    <a:pt x="36022" y="40323"/>
                  </a:lnTo>
                  <a:lnTo>
                    <a:pt x="36963" y="38979"/>
                  </a:lnTo>
                  <a:lnTo>
                    <a:pt x="33737" y="33334"/>
                  </a:lnTo>
                  <a:lnTo>
                    <a:pt x="404" y="1"/>
                  </a:lnTo>
                  <a:close/>
                </a:path>
              </a:pathLst>
            </a:custGeom>
            <a:solidFill>
              <a:srgbClr val="2C9DDE"/>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86" name="Shape 886"/>
            <p:cNvSpPr/>
            <p:nvPr/>
          </p:nvSpPr>
          <p:spPr>
            <a:xfrm>
              <a:off x="2146700" y="1431100"/>
              <a:ext cx="1307125" cy="1297025"/>
            </a:xfrm>
            <a:custGeom>
              <a:pathLst>
                <a:path extrusionOk="0" h="51881" w="52285">
                  <a:moveTo>
                    <a:pt x="0" y="0"/>
                  </a:moveTo>
                  <a:lnTo>
                    <a:pt x="12769" y="12769"/>
                  </a:lnTo>
                  <a:lnTo>
                    <a:pt x="15188" y="12769"/>
                  </a:lnTo>
                  <a:lnTo>
                    <a:pt x="18549" y="18548"/>
                  </a:lnTo>
                  <a:lnTo>
                    <a:pt x="51882" y="51881"/>
                  </a:lnTo>
                  <a:lnTo>
                    <a:pt x="52285" y="51478"/>
                  </a:lnTo>
                  <a:lnTo>
                    <a:pt x="46909" y="42338"/>
                  </a:lnTo>
                  <a:lnTo>
                    <a:pt x="4570" y="0"/>
                  </a:lnTo>
                  <a:close/>
                </a:path>
              </a:pathLst>
            </a:custGeom>
            <a:solidFill>
              <a:srgbClr val="2D9CD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87" name="Shape 887"/>
            <p:cNvSpPr/>
            <p:nvPr/>
          </p:nvSpPr>
          <p:spPr>
            <a:xfrm>
              <a:off x="2244150" y="1431100"/>
              <a:ext cx="1075275" cy="1065175"/>
            </a:xfrm>
            <a:custGeom>
              <a:pathLst>
                <a:path extrusionOk="0" h="42607" w="43011">
                  <a:moveTo>
                    <a:pt x="0" y="0"/>
                  </a:moveTo>
                  <a:lnTo>
                    <a:pt x="42607" y="42607"/>
                  </a:lnTo>
                  <a:lnTo>
                    <a:pt x="43011" y="42338"/>
                  </a:lnTo>
                  <a:lnTo>
                    <a:pt x="37769" y="33064"/>
                  </a:lnTo>
                  <a:lnTo>
                    <a:pt x="4570" y="0"/>
                  </a:lnTo>
                  <a:close/>
                </a:path>
              </a:pathLst>
            </a:custGeom>
            <a:solidFill>
              <a:srgbClr val="2F9AE0"/>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88" name="Shape 888"/>
            <p:cNvSpPr/>
            <p:nvPr/>
          </p:nvSpPr>
          <p:spPr>
            <a:xfrm>
              <a:off x="2341575" y="1431100"/>
              <a:ext cx="846800" cy="836700"/>
            </a:xfrm>
            <a:custGeom>
              <a:pathLst>
                <a:path extrusionOk="0" h="33468" w="33872">
                  <a:moveTo>
                    <a:pt x="1" y="0"/>
                  </a:moveTo>
                  <a:lnTo>
                    <a:pt x="33468" y="33467"/>
                  </a:lnTo>
                  <a:lnTo>
                    <a:pt x="33872" y="33198"/>
                  </a:lnTo>
                  <a:lnTo>
                    <a:pt x="28495" y="23924"/>
                  </a:lnTo>
                  <a:lnTo>
                    <a:pt x="4571" y="0"/>
                  </a:lnTo>
                  <a:close/>
                </a:path>
              </a:pathLst>
            </a:custGeom>
            <a:solidFill>
              <a:srgbClr val="3098E0"/>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89" name="Shape 889"/>
            <p:cNvSpPr/>
            <p:nvPr/>
          </p:nvSpPr>
          <p:spPr>
            <a:xfrm>
              <a:off x="2439025" y="1431100"/>
              <a:ext cx="618300" cy="608200"/>
            </a:xfrm>
            <a:custGeom>
              <a:pathLst>
                <a:path extrusionOk="0" h="24328" w="24732">
                  <a:moveTo>
                    <a:pt x="1" y="0"/>
                  </a:moveTo>
                  <a:lnTo>
                    <a:pt x="24194" y="24328"/>
                  </a:lnTo>
                  <a:lnTo>
                    <a:pt x="24732" y="23924"/>
                  </a:lnTo>
                  <a:lnTo>
                    <a:pt x="19355" y="14785"/>
                  </a:lnTo>
                  <a:lnTo>
                    <a:pt x="4571" y="0"/>
                  </a:lnTo>
                  <a:close/>
                </a:path>
              </a:pathLst>
            </a:custGeom>
            <a:solidFill>
              <a:srgbClr val="3196E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90" name="Shape 890"/>
            <p:cNvSpPr/>
            <p:nvPr/>
          </p:nvSpPr>
          <p:spPr>
            <a:xfrm>
              <a:off x="2533125" y="1431100"/>
              <a:ext cx="389800" cy="376350"/>
            </a:xfrm>
            <a:custGeom>
              <a:pathLst>
                <a:path extrusionOk="0" h="15054" w="15592">
                  <a:moveTo>
                    <a:pt x="0" y="0"/>
                  </a:moveTo>
                  <a:lnTo>
                    <a:pt x="15188" y="15054"/>
                  </a:lnTo>
                  <a:lnTo>
                    <a:pt x="15591" y="14785"/>
                  </a:lnTo>
                  <a:lnTo>
                    <a:pt x="10350" y="5645"/>
                  </a:lnTo>
                  <a:lnTo>
                    <a:pt x="4704" y="0"/>
                  </a:lnTo>
                  <a:close/>
                </a:path>
              </a:pathLst>
            </a:custGeom>
            <a:solidFill>
              <a:srgbClr val="3295E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91" name="Shape 891"/>
            <p:cNvSpPr/>
            <p:nvPr/>
          </p:nvSpPr>
          <p:spPr>
            <a:xfrm>
              <a:off x="2630575" y="1431100"/>
              <a:ext cx="161300" cy="147850"/>
            </a:xfrm>
            <a:custGeom>
              <a:pathLst>
                <a:path extrusionOk="0" h="5914" w="6452">
                  <a:moveTo>
                    <a:pt x="0" y="0"/>
                  </a:moveTo>
                  <a:lnTo>
                    <a:pt x="6048" y="5914"/>
                  </a:lnTo>
                  <a:lnTo>
                    <a:pt x="6452" y="5645"/>
                  </a:lnTo>
                  <a:lnTo>
                    <a:pt x="3226" y="0"/>
                  </a:lnTo>
                  <a:close/>
                </a:path>
              </a:pathLst>
            </a:custGeom>
            <a:solidFill>
              <a:srgbClr val="3393E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892" name="Shape 892"/>
          <p:cNvSpPr/>
          <p:nvPr/>
        </p:nvSpPr>
        <p:spPr>
          <a:xfrm flipH="1" rot="10800000">
            <a:off x="8486774" y="4230775"/>
            <a:ext cx="819900" cy="710100"/>
          </a:xfrm>
          <a:prstGeom prst="hexagon">
            <a:avLst>
              <a:gd fmla="val 28678" name="adj"/>
              <a:gd fmla="val 115470" name="vf"/>
            </a:avLst>
          </a:prstGeom>
          <a:noFill/>
          <a:ln cap="flat" cmpd="sng" w="9525">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93" name="Shape 893"/>
          <p:cNvSpPr/>
          <p:nvPr/>
        </p:nvSpPr>
        <p:spPr>
          <a:xfrm flipH="1" rot="10800000">
            <a:off x="8124824" y="4615700"/>
            <a:ext cx="428700" cy="371100"/>
          </a:xfrm>
          <a:prstGeom prst="hexagon">
            <a:avLst>
              <a:gd fmla="val 28678" name="adj"/>
              <a:gd fmla="val 115470" name="vf"/>
            </a:avLst>
          </a:prstGeom>
          <a:solidFill>
            <a:srgbClr val="3292E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94" name="Shape 894"/>
          <p:cNvSpPr/>
          <p:nvPr/>
        </p:nvSpPr>
        <p:spPr>
          <a:xfrm flipH="1" rot="10800000">
            <a:off x="7821348" y="2935400"/>
            <a:ext cx="819900" cy="709800"/>
          </a:xfrm>
          <a:prstGeom prst="hexagon">
            <a:avLst>
              <a:gd fmla="val 28678" name="adj"/>
              <a:gd fmla="val 115470" name="vf"/>
            </a:avLst>
          </a:pr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95" name="Shape 895"/>
          <p:cNvSpPr/>
          <p:nvPr/>
        </p:nvSpPr>
        <p:spPr>
          <a:xfrm flipH="1" rot="10800000">
            <a:off x="8486775" y="3512175"/>
            <a:ext cx="358800" cy="310500"/>
          </a:xfrm>
          <a:prstGeom prst="hexagon">
            <a:avLst>
              <a:gd fmla="val 28678" name="adj"/>
              <a:gd fmla="val 115470" name="vf"/>
            </a:avLst>
          </a:prstGeom>
          <a:noFill/>
          <a:ln cap="flat" cmpd="sng" w="19050">
            <a:solidFill>
              <a:srgbClr val="00E1C6"/>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96" name="Shape 896"/>
          <p:cNvSpPr/>
          <p:nvPr/>
        </p:nvSpPr>
        <p:spPr>
          <a:xfrm>
            <a:off x="8772688" y="4461808"/>
            <a:ext cx="248073" cy="248058"/>
          </a:xfrm>
          <a:custGeom>
            <a:pathLst>
              <a:path extrusionOk="0" h="16999" w="1700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close/>
              </a:path>
            </a:pathLst>
          </a:cu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897" name="Shape 897"/>
          <p:cNvGrpSpPr/>
          <p:nvPr/>
        </p:nvGrpSpPr>
        <p:grpSpPr>
          <a:xfrm>
            <a:off x="7354067" y="3426715"/>
            <a:ext cx="455624" cy="437054"/>
            <a:chOff x="5241175" y="4959100"/>
            <a:chExt cx="539775" cy="517775"/>
          </a:xfrm>
        </p:grpSpPr>
        <p:sp>
          <p:nvSpPr>
            <p:cNvPr id="898" name="Shape 898"/>
            <p:cNvSpPr/>
            <p:nvPr/>
          </p:nvSpPr>
          <p:spPr>
            <a:xfrm>
              <a:off x="5575150" y="4959100"/>
              <a:ext cx="161225" cy="178300"/>
            </a:xfrm>
            <a:custGeom>
              <a:pathLst>
                <a:path extrusionOk="0" h="7132" w="6449">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99" name="Shape 899"/>
            <p:cNvSpPr/>
            <p:nvPr/>
          </p:nvSpPr>
          <p:spPr>
            <a:xfrm>
              <a:off x="5330925" y="4985350"/>
              <a:ext cx="128250" cy="148400"/>
            </a:xfrm>
            <a:custGeom>
              <a:pathLst>
                <a:path extrusionOk="0" h="5936" w="513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close/>
                </a:path>
              </a:pathLst>
            </a:cu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00" name="Shape 900"/>
            <p:cNvSpPr/>
            <p:nvPr/>
          </p:nvSpPr>
          <p:spPr>
            <a:xfrm>
              <a:off x="5241175" y="5241175"/>
              <a:ext cx="180125" cy="109325"/>
            </a:xfrm>
            <a:custGeom>
              <a:pathLst>
                <a:path extrusionOk="0" h="4373" w="7205">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01" name="Shape 901"/>
            <p:cNvSpPr/>
            <p:nvPr/>
          </p:nvSpPr>
          <p:spPr>
            <a:xfrm>
              <a:off x="5461575" y="5316900"/>
              <a:ext cx="89175" cy="159975"/>
            </a:xfrm>
            <a:custGeom>
              <a:pathLst>
                <a:path extrusionOk="0" h="6399" w="3567">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419" y="25"/>
                  </a:lnTo>
                  <a:lnTo>
                    <a:pt x="2126" y="49"/>
                  </a:lnTo>
                  <a:lnTo>
                    <a:pt x="1808" y="25"/>
                  </a:lnTo>
                  <a:lnTo>
                    <a:pt x="1491" y="0"/>
                  </a:lnTo>
                  <a:close/>
                </a:path>
              </a:pathLst>
            </a:cu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02" name="Shape 902"/>
            <p:cNvSpPr/>
            <p:nvPr/>
          </p:nvSpPr>
          <p:spPr>
            <a:xfrm>
              <a:off x="5619100" y="5194175"/>
              <a:ext cx="161850" cy="89775"/>
            </a:xfrm>
            <a:custGeom>
              <a:pathLst>
                <a:path extrusionOk="0" h="3591" w="6474">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03" name="Shape 903"/>
            <p:cNvSpPr/>
            <p:nvPr/>
          </p:nvSpPr>
          <p:spPr>
            <a:xfrm>
              <a:off x="5420075" y="5116000"/>
              <a:ext cx="189300" cy="189925"/>
            </a:xfrm>
            <a:custGeom>
              <a:pathLst>
                <a:path extrusionOk="0" h="7597" w="7572">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904" name="Shape 904"/>
          <p:cNvSpPr/>
          <p:nvPr/>
        </p:nvSpPr>
        <p:spPr>
          <a:xfrm>
            <a:off x="8081326" y="3153875"/>
            <a:ext cx="299952" cy="272838"/>
          </a:xfrm>
          <a:custGeom>
            <a:pathLst>
              <a:path extrusionOk="0" h="14752" w="16218">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rgbClr val="3292E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05" name="Shape 905"/>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3 columns">
  <p:cSld name="TITLE_AND_TWO_COLUMNS_1">
    <p:spTree>
      <p:nvGrpSpPr>
        <p:cNvPr id="906" name="Shape 906"/>
        <p:cNvGrpSpPr/>
        <p:nvPr/>
      </p:nvGrpSpPr>
      <p:grpSpPr>
        <a:xfrm>
          <a:off x="0" y="0"/>
          <a:ext cx="0" cy="0"/>
          <a:chOff x="0" y="0"/>
          <a:chExt cx="0" cy="0"/>
        </a:xfrm>
      </p:grpSpPr>
      <p:sp>
        <p:nvSpPr>
          <p:cNvPr id="907" name="Shape 907"/>
          <p:cNvSpPr txBox="1"/>
          <p:nvPr>
            <p:ph type="title"/>
          </p:nvPr>
        </p:nvSpPr>
        <p:spPr>
          <a:xfrm>
            <a:off x="1732700" y="1735600"/>
            <a:ext cx="4944300" cy="645300"/>
          </a:xfrm>
          <a:prstGeom prst="rect">
            <a:avLst/>
          </a:prstGeom>
        </p:spPr>
        <p:txBody>
          <a:bodyPr anchorCtr="0" anchor="b" bIns="91425" lIns="91425" spcFirstLastPara="1" rIns="91425" wrap="square" tIns="91425"/>
          <a:lstStyle>
            <a:lvl1pPr lvl="0" rtl="0">
              <a:spcBef>
                <a:spcPts val="0"/>
              </a:spcBef>
              <a:spcAft>
                <a:spcPts val="0"/>
              </a:spcAft>
              <a:buSzPts val="4000"/>
              <a:buNone/>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p:txBody>
      </p:sp>
      <p:sp>
        <p:nvSpPr>
          <p:cNvPr id="908" name="Shape 908"/>
          <p:cNvSpPr txBox="1"/>
          <p:nvPr>
            <p:ph idx="1" type="body"/>
          </p:nvPr>
        </p:nvSpPr>
        <p:spPr>
          <a:xfrm>
            <a:off x="1732700" y="2380900"/>
            <a:ext cx="2176800" cy="2544900"/>
          </a:xfrm>
          <a:prstGeom prst="rect">
            <a:avLst/>
          </a:prstGeom>
        </p:spPr>
        <p:txBody>
          <a:bodyPr anchorCtr="0" anchor="t" bIns="91425" lIns="91425" spcFirstLastPara="1" rIns="91425" wrap="square" tIns="91425"/>
          <a:lstStyle>
            <a:lvl1pPr indent="-317500" lvl="0" marL="457200" rtl="0">
              <a:spcBef>
                <a:spcPts val="60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909" name="Shape 909"/>
          <p:cNvSpPr txBox="1"/>
          <p:nvPr>
            <p:ph idx="2" type="body"/>
          </p:nvPr>
        </p:nvSpPr>
        <p:spPr>
          <a:xfrm>
            <a:off x="4020972" y="2380900"/>
            <a:ext cx="2176800" cy="2544900"/>
          </a:xfrm>
          <a:prstGeom prst="rect">
            <a:avLst/>
          </a:prstGeom>
        </p:spPr>
        <p:txBody>
          <a:bodyPr anchorCtr="0" anchor="t" bIns="91425" lIns="91425" spcFirstLastPara="1" rIns="91425" wrap="square" tIns="91425"/>
          <a:lstStyle>
            <a:lvl1pPr indent="-317500" lvl="0" marL="457200" rtl="0">
              <a:spcBef>
                <a:spcPts val="60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910" name="Shape 910"/>
          <p:cNvSpPr txBox="1"/>
          <p:nvPr>
            <p:ph idx="3" type="body"/>
          </p:nvPr>
        </p:nvSpPr>
        <p:spPr>
          <a:xfrm>
            <a:off x="6309245" y="2380900"/>
            <a:ext cx="2176800" cy="2544900"/>
          </a:xfrm>
          <a:prstGeom prst="rect">
            <a:avLst/>
          </a:prstGeom>
        </p:spPr>
        <p:txBody>
          <a:bodyPr anchorCtr="0" anchor="t" bIns="91425" lIns="91425" spcFirstLastPara="1" rIns="91425" wrap="square" tIns="91425"/>
          <a:lstStyle>
            <a:lvl1pPr indent="-317500" lvl="0" marL="457200" rtl="0">
              <a:spcBef>
                <a:spcPts val="60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grpSp>
        <p:nvGrpSpPr>
          <p:cNvPr id="911" name="Shape 911"/>
          <p:cNvGrpSpPr/>
          <p:nvPr/>
        </p:nvGrpSpPr>
        <p:grpSpPr>
          <a:xfrm flipH="1" rot="10800000">
            <a:off x="411207" y="245768"/>
            <a:ext cx="1322798" cy="1145960"/>
            <a:chOff x="4088875" y="1431100"/>
            <a:chExt cx="3293000" cy="2852775"/>
          </a:xfrm>
        </p:grpSpPr>
        <p:sp>
          <p:nvSpPr>
            <p:cNvPr id="912" name="Shape 912"/>
            <p:cNvSpPr/>
            <p:nvPr/>
          </p:nvSpPr>
          <p:spPr>
            <a:xfrm>
              <a:off x="4831475" y="4136025"/>
              <a:ext cx="157950" cy="147850"/>
            </a:xfrm>
            <a:custGeom>
              <a:pathLst>
                <a:path extrusionOk="0" h="5914" w="6318">
                  <a:moveTo>
                    <a:pt x="404" y="0"/>
                  </a:moveTo>
                  <a:lnTo>
                    <a:pt x="1" y="269"/>
                  </a:lnTo>
                  <a:lnTo>
                    <a:pt x="3227" y="5914"/>
                  </a:lnTo>
                  <a:lnTo>
                    <a:pt x="6318" y="5914"/>
                  </a:lnTo>
                  <a:lnTo>
                    <a:pt x="404" y="0"/>
                  </a:lnTo>
                  <a:close/>
                </a:path>
              </a:pathLst>
            </a:custGeom>
            <a:solidFill>
              <a:srgbClr val="00E2C7"/>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13" name="Shape 913"/>
            <p:cNvSpPr/>
            <p:nvPr/>
          </p:nvSpPr>
          <p:spPr>
            <a:xfrm>
              <a:off x="4697075" y="3907525"/>
              <a:ext cx="389800" cy="376350"/>
            </a:xfrm>
            <a:custGeom>
              <a:pathLst>
                <a:path extrusionOk="0" h="15054" w="15592">
                  <a:moveTo>
                    <a:pt x="538" y="0"/>
                  </a:moveTo>
                  <a:lnTo>
                    <a:pt x="1" y="269"/>
                  </a:lnTo>
                  <a:lnTo>
                    <a:pt x="5377" y="9543"/>
                  </a:lnTo>
                  <a:lnTo>
                    <a:pt x="11022" y="15054"/>
                  </a:lnTo>
                  <a:lnTo>
                    <a:pt x="15592" y="15054"/>
                  </a:lnTo>
                  <a:lnTo>
                    <a:pt x="538" y="0"/>
                  </a:lnTo>
                  <a:close/>
                </a:path>
              </a:pathLst>
            </a:custGeom>
            <a:solidFill>
              <a:srgbClr val="01E0C8"/>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14" name="Shape 914"/>
            <p:cNvSpPr/>
            <p:nvPr/>
          </p:nvSpPr>
          <p:spPr>
            <a:xfrm>
              <a:off x="4566025" y="3675675"/>
              <a:ext cx="618300" cy="608200"/>
            </a:xfrm>
            <a:custGeom>
              <a:pathLst>
                <a:path extrusionOk="0" h="24328" w="24732">
                  <a:moveTo>
                    <a:pt x="404" y="0"/>
                  </a:moveTo>
                  <a:lnTo>
                    <a:pt x="1" y="404"/>
                  </a:lnTo>
                  <a:lnTo>
                    <a:pt x="5377" y="9543"/>
                  </a:lnTo>
                  <a:lnTo>
                    <a:pt x="20027" y="24328"/>
                  </a:lnTo>
                  <a:lnTo>
                    <a:pt x="24732" y="24328"/>
                  </a:lnTo>
                  <a:lnTo>
                    <a:pt x="404" y="0"/>
                  </a:lnTo>
                  <a:close/>
                </a:path>
              </a:pathLst>
            </a:custGeom>
            <a:solidFill>
              <a:srgbClr val="02DFC8"/>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15" name="Shape 915"/>
            <p:cNvSpPr/>
            <p:nvPr/>
          </p:nvSpPr>
          <p:spPr>
            <a:xfrm>
              <a:off x="4434975" y="3447175"/>
              <a:ext cx="846800" cy="836700"/>
            </a:xfrm>
            <a:custGeom>
              <a:pathLst>
                <a:path extrusionOk="0" h="33468" w="33872">
                  <a:moveTo>
                    <a:pt x="404" y="1"/>
                  </a:moveTo>
                  <a:lnTo>
                    <a:pt x="1" y="270"/>
                  </a:lnTo>
                  <a:lnTo>
                    <a:pt x="5243" y="9544"/>
                  </a:lnTo>
                  <a:lnTo>
                    <a:pt x="29167" y="33468"/>
                  </a:lnTo>
                  <a:lnTo>
                    <a:pt x="33871" y="33468"/>
                  </a:lnTo>
                  <a:lnTo>
                    <a:pt x="404" y="1"/>
                  </a:lnTo>
                  <a:close/>
                </a:path>
              </a:pathLst>
            </a:custGeom>
            <a:solidFill>
              <a:srgbClr val="03DDC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16" name="Shape 916"/>
            <p:cNvSpPr/>
            <p:nvPr/>
          </p:nvSpPr>
          <p:spPr>
            <a:xfrm>
              <a:off x="4300575" y="3218700"/>
              <a:ext cx="1078650" cy="1065175"/>
            </a:xfrm>
            <a:custGeom>
              <a:pathLst>
                <a:path extrusionOk="0" h="42607" w="43146">
                  <a:moveTo>
                    <a:pt x="404" y="0"/>
                  </a:moveTo>
                  <a:lnTo>
                    <a:pt x="0" y="269"/>
                  </a:lnTo>
                  <a:lnTo>
                    <a:pt x="5377" y="9543"/>
                  </a:lnTo>
                  <a:lnTo>
                    <a:pt x="38441" y="42607"/>
                  </a:lnTo>
                  <a:lnTo>
                    <a:pt x="43145" y="42607"/>
                  </a:lnTo>
                  <a:lnTo>
                    <a:pt x="404" y="0"/>
                  </a:lnTo>
                  <a:close/>
                </a:path>
              </a:pathLst>
            </a:custGeom>
            <a:solidFill>
              <a:srgbClr val="04DBC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17" name="Shape 917"/>
            <p:cNvSpPr/>
            <p:nvPr/>
          </p:nvSpPr>
          <p:spPr>
            <a:xfrm>
              <a:off x="4169525" y="2990200"/>
              <a:ext cx="1307150" cy="1293675"/>
            </a:xfrm>
            <a:custGeom>
              <a:pathLst>
                <a:path extrusionOk="0" h="51747" w="52286">
                  <a:moveTo>
                    <a:pt x="404" y="1"/>
                  </a:moveTo>
                  <a:lnTo>
                    <a:pt x="1" y="269"/>
                  </a:lnTo>
                  <a:lnTo>
                    <a:pt x="5242" y="9409"/>
                  </a:lnTo>
                  <a:lnTo>
                    <a:pt x="47581" y="51747"/>
                  </a:lnTo>
                  <a:lnTo>
                    <a:pt x="52285" y="51747"/>
                  </a:lnTo>
                  <a:lnTo>
                    <a:pt x="404" y="1"/>
                  </a:lnTo>
                  <a:close/>
                </a:path>
              </a:pathLst>
            </a:custGeom>
            <a:solidFill>
              <a:srgbClr val="06D9CA"/>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18" name="Shape 918"/>
            <p:cNvSpPr/>
            <p:nvPr/>
          </p:nvSpPr>
          <p:spPr>
            <a:xfrm>
              <a:off x="4088875" y="2822200"/>
              <a:ext cx="1481875" cy="1461675"/>
            </a:xfrm>
            <a:custGeom>
              <a:pathLst>
                <a:path extrusionOk="0" h="58467" w="59275">
                  <a:moveTo>
                    <a:pt x="807" y="0"/>
                  </a:moveTo>
                  <a:lnTo>
                    <a:pt x="1" y="1479"/>
                  </a:lnTo>
                  <a:lnTo>
                    <a:pt x="3227" y="6989"/>
                  </a:lnTo>
                  <a:lnTo>
                    <a:pt x="54705" y="58467"/>
                  </a:lnTo>
                  <a:lnTo>
                    <a:pt x="59274" y="58467"/>
                  </a:lnTo>
                  <a:lnTo>
                    <a:pt x="807" y="0"/>
                  </a:lnTo>
                  <a:close/>
                </a:path>
              </a:pathLst>
            </a:custGeom>
            <a:solidFill>
              <a:srgbClr val="07D8CB"/>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19" name="Shape 919"/>
            <p:cNvSpPr/>
            <p:nvPr/>
          </p:nvSpPr>
          <p:spPr>
            <a:xfrm>
              <a:off x="4102325" y="2761700"/>
              <a:ext cx="1565875" cy="1522175"/>
            </a:xfrm>
            <a:custGeom>
              <a:pathLst>
                <a:path extrusionOk="0" h="60887" w="62635">
                  <a:moveTo>
                    <a:pt x="1748" y="1"/>
                  </a:moveTo>
                  <a:lnTo>
                    <a:pt x="0" y="2823"/>
                  </a:lnTo>
                  <a:lnTo>
                    <a:pt x="58064" y="60887"/>
                  </a:lnTo>
                  <a:lnTo>
                    <a:pt x="62634" y="60887"/>
                  </a:lnTo>
                  <a:lnTo>
                    <a:pt x="1748" y="1"/>
                  </a:lnTo>
                  <a:close/>
                </a:path>
              </a:pathLst>
            </a:custGeom>
            <a:solidFill>
              <a:srgbClr val="08D6CB"/>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20" name="Shape 920"/>
            <p:cNvSpPr/>
            <p:nvPr/>
          </p:nvSpPr>
          <p:spPr>
            <a:xfrm>
              <a:off x="4139275" y="2697875"/>
              <a:ext cx="1626375" cy="1586000"/>
            </a:xfrm>
            <a:custGeom>
              <a:pathLst>
                <a:path extrusionOk="0" h="63440" w="65055">
                  <a:moveTo>
                    <a:pt x="1614" y="0"/>
                  </a:moveTo>
                  <a:lnTo>
                    <a:pt x="1" y="2957"/>
                  </a:lnTo>
                  <a:lnTo>
                    <a:pt x="60484" y="63440"/>
                  </a:lnTo>
                  <a:lnTo>
                    <a:pt x="65054" y="63440"/>
                  </a:lnTo>
                  <a:lnTo>
                    <a:pt x="1614" y="0"/>
                  </a:lnTo>
                  <a:close/>
                </a:path>
              </a:pathLst>
            </a:custGeom>
            <a:solidFill>
              <a:srgbClr val="09D4CC"/>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21" name="Shape 921"/>
            <p:cNvSpPr/>
            <p:nvPr/>
          </p:nvSpPr>
          <p:spPr>
            <a:xfrm>
              <a:off x="4172900" y="2637375"/>
              <a:ext cx="1690175" cy="1646500"/>
            </a:xfrm>
            <a:custGeom>
              <a:pathLst>
                <a:path extrusionOk="0" h="65860" w="67607">
                  <a:moveTo>
                    <a:pt x="1747" y="1"/>
                  </a:moveTo>
                  <a:lnTo>
                    <a:pt x="0" y="2958"/>
                  </a:lnTo>
                  <a:lnTo>
                    <a:pt x="62903" y="65860"/>
                  </a:lnTo>
                  <a:lnTo>
                    <a:pt x="67607" y="65860"/>
                  </a:lnTo>
                  <a:lnTo>
                    <a:pt x="1747" y="1"/>
                  </a:lnTo>
                  <a:close/>
                </a:path>
              </a:pathLst>
            </a:custGeom>
            <a:solidFill>
              <a:srgbClr val="0AD3CC"/>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22" name="Shape 922"/>
            <p:cNvSpPr/>
            <p:nvPr/>
          </p:nvSpPr>
          <p:spPr>
            <a:xfrm>
              <a:off x="4209850" y="2576900"/>
              <a:ext cx="1750675" cy="1706975"/>
            </a:xfrm>
            <a:custGeom>
              <a:pathLst>
                <a:path extrusionOk="0" h="68279" w="70027">
                  <a:moveTo>
                    <a:pt x="1613" y="1"/>
                  </a:moveTo>
                  <a:lnTo>
                    <a:pt x="0" y="2823"/>
                  </a:lnTo>
                  <a:lnTo>
                    <a:pt x="65322" y="68279"/>
                  </a:lnTo>
                  <a:lnTo>
                    <a:pt x="70027" y="68279"/>
                  </a:lnTo>
                  <a:lnTo>
                    <a:pt x="1613" y="1"/>
                  </a:lnTo>
                  <a:close/>
                </a:path>
              </a:pathLst>
            </a:custGeom>
            <a:solidFill>
              <a:srgbClr val="0BD1CD"/>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23" name="Shape 923"/>
            <p:cNvSpPr/>
            <p:nvPr/>
          </p:nvSpPr>
          <p:spPr>
            <a:xfrm>
              <a:off x="4243450" y="2513050"/>
              <a:ext cx="1814525" cy="1770825"/>
            </a:xfrm>
            <a:custGeom>
              <a:pathLst>
                <a:path extrusionOk="0" h="70833" w="72581">
                  <a:moveTo>
                    <a:pt x="1748" y="1"/>
                  </a:moveTo>
                  <a:lnTo>
                    <a:pt x="1" y="2958"/>
                  </a:lnTo>
                  <a:lnTo>
                    <a:pt x="67876" y="70833"/>
                  </a:lnTo>
                  <a:lnTo>
                    <a:pt x="72581" y="70833"/>
                  </a:lnTo>
                  <a:lnTo>
                    <a:pt x="1748" y="1"/>
                  </a:lnTo>
                  <a:close/>
                </a:path>
              </a:pathLst>
            </a:custGeom>
            <a:solidFill>
              <a:srgbClr val="0CCFCD"/>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24" name="Shape 924"/>
            <p:cNvSpPr/>
            <p:nvPr/>
          </p:nvSpPr>
          <p:spPr>
            <a:xfrm>
              <a:off x="4280425" y="2452575"/>
              <a:ext cx="1875000" cy="1831300"/>
            </a:xfrm>
            <a:custGeom>
              <a:pathLst>
                <a:path extrusionOk="0" h="73252" w="75000">
                  <a:moveTo>
                    <a:pt x="1613" y="1"/>
                  </a:moveTo>
                  <a:lnTo>
                    <a:pt x="0" y="2957"/>
                  </a:lnTo>
                  <a:lnTo>
                    <a:pt x="70295" y="73252"/>
                  </a:lnTo>
                  <a:lnTo>
                    <a:pt x="74999" y="73252"/>
                  </a:lnTo>
                  <a:lnTo>
                    <a:pt x="1613" y="1"/>
                  </a:lnTo>
                  <a:close/>
                </a:path>
              </a:pathLst>
            </a:custGeom>
            <a:solidFill>
              <a:srgbClr val="0DCDCE"/>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25" name="Shape 925"/>
            <p:cNvSpPr/>
            <p:nvPr/>
          </p:nvSpPr>
          <p:spPr>
            <a:xfrm>
              <a:off x="4314025" y="2392100"/>
              <a:ext cx="1935475" cy="1891775"/>
            </a:xfrm>
            <a:custGeom>
              <a:pathLst>
                <a:path extrusionOk="0" h="75671" w="77419">
                  <a:moveTo>
                    <a:pt x="1747" y="0"/>
                  </a:moveTo>
                  <a:lnTo>
                    <a:pt x="0" y="2957"/>
                  </a:lnTo>
                  <a:lnTo>
                    <a:pt x="72849" y="75671"/>
                  </a:lnTo>
                  <a:lnTo>
                    <a:pt x="77419" y="75671"/>
                  </a:lnTo>
                  <a:lnTo>
                    <a:pt x="1747" y="0"/>
                  </a:lnTo>
                  <a:close/>
                </a:path>
              </a:pathLst>
            </a:custGeom>
            <a:solidFill>
              <a:srgbClr val="0ECCC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26" name="Shape 926"/>
            <p:cNvSpPr/>
            <p:nvPr/>
          </p:nvSpPr>
          <p:spPr>
            <a:xfrm>
              <a:off x="4350975" y="2328250"/>
              <a:ext cx="1995975" cy="1955625"/>
            </a:xfrm>
            <a:custGeom>
              <a:pathLst>
                <a:path extrusionOk="0" h="78225" w="79839">
                  <a:moveTo>
                    <a:pt x="1748" y="1"/>
                  </a:moveTo>
                  <a:lnTo>
                    <a:pt x="1" y="2957"/>
                  </a:lnTo>
                  <a:lnTo>
                    <a:pt x="75269" y="78225"/>
                  </a:lnTo>
                  <a:lnTo>
                    <a:pt x="79839" y="78225"/>
                  </a:lnTo>
                  <a:lnTo>
                    <a:pt x="1748" y="1"/>
                  </a:lnTo>
                  <a:close/>
                </a:path>
              </a:pathLst>
            </a:custGeom>
            <a:solidFill>
              <a:srgbClr val="10CAC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27" name="Shape 927"/>
            <p:cNvSpPr/>
            <p:nvPr/>
          </p:nvSpPr>
          <p:spPr>
            <a:xfrm>
              <a:off x="4384575" y="2267775"/>
              <a:ext cx="2059825" cy="2016100"/>
            </a:xfrm>
            <a:custGeom>
              <a:pathLst>
                <a:path extrusionOk="0" h="80644" w="82393">
                  <a:moveTo>
                    <a:pt x="1748" y="0"/>
                  </a:moveTo>
                  <a:lnTo>
                    <a:pt x="1" y="2957"/>
                  </a:lnTo>
                  <a:lnTo>
                    <a:pt x="77823" y="80644"/>
                  </a:lnTo>
                  <a:lnTo>
                    <a:pt x="82392" y="80644"/>
                  </a:lnTo>
                  <a:lnTo>
                    <a:pt x="1748" y="0"/>
                  </a:lnTo>
                  <a:close/>
                </a:path>
              </a:pathLst>
            </a:custGeom>
            <a:solidFill>
              <a:srgbClr val="11C8D0"/>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28" name="Shape 928"/>
            <p:cNvSpPr/>
            <p:nvPr/>
          </p:nvSpPr>
          <p:spPr>
            <a:xfrm>
              <a:off x="4421550" y="2207275"/>
              <a:ext cx="2120300" cy="2076600"/>
            </a:xfrm>
            <a:custGeom>
              <a:pathLst>
                <a:path extrusionOk="0" h="83064" w="84812">
                  <a:moveTo>
                    <a:pt x="1747" y="1"/>
                  </a:moveTo>
                  <a:lnTo>
                    <a:pt x="0" y="2958"/>
                  </a:lnTo>
                  <a:lnTo>
                    <a:pt x="80107" y="83064"/>
                  </a:lnTo>
                  <a:lnTo>
                    <a:pt x="84811" y="83064"/>
                  </a:lnTo>
                  <a:lnTo>
                    <a:pt x="1747" y="1"/>
                  </a:lnTo>
                  <a:close/>
                </a:path>
              </a:pathLst>
            </a:custGeom>
            <a:solidFill>
              <a:srgbClr val="12C7D0"/>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29" name="Shape 929"/>
            <p:cNvSpPr/>
            <p:nvPr/>
          </p:nvSpPr>
          <p:spPr>
            <a:xfrm>
              <a:off x="4458500" y="2146800"/>
              <a:ext cx="2130375" cy="2137075"/>
            </a:xfrm>
            <a:custGeom>
              <a:pathLst>
                <a:path extrusionOk="0" h="85483" w="85215">
                  <a:moveTo>
                    <a:pt x="1614" y="1"/>
                  </a:moveTo>
                  <a:lnTo>
                    <a:pt x="1" y="2823"/>
                  </a:lnTo>
                  <a:lnTo>
                    <a:pt x="82527" y="85483"/>
                  </a:lnTo>
                  <a:lnTo>
                    <a:pt x="84005" y="85483"/>
                  </a:lnTo>
                  <a:lnTo>
                    <a:pt x="85215" y="83467"/>
                  </a:lnTo>
                  <a:lnTo>
                    <a:pt x="1614" y="1"/>
                  </a:lnTo>
                  <a:close/>
                </a:path>
              </a:pathLst>
            </a:custGeom>
            <a:solidFill>
              <a:srgbClr val="13C5D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30" name="Shape 930"/>
            <p:cNvSpPr/>
            <p:nvPr/>
          </p:nvSpPr>
          <p:spPr>
            <a:xfrm>
              <a:off x="4492100" y="2082950"/>
              <a:ext cx="2133750" cy="2163975"/>
            </a:xfrm>
            <a:custGeom>
              <a:pathLst>
                <a:path extrusionOk="0" h="86559" w="85350">
                  <a:moveTo>
                    <a:pt x="1748" y="1"/>
                  </a:moveTo>
                  <a:lnTo>
                    <a:pt x="1" y="2958"/>
                  </a:lnTo>
                  <a:lnTo>
                    <a:pt x="83602" y="86559"/>
                  </a:lnTo>
                  <a:lnTo>
                    <a:pt x="85349" y="83602"/>
                  </a:lnTo>
                  <a:lnTo>
                    <a:pt x="1748" y="1"/>
                  </a:lnTo>
                  <a:close/>
                </a:path>
              </a:pathLst>
            </a:custGeom>
            <a:solidFill>
              <a:srgbClr val="14C3D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31" name="Shape 931"/>
            <p:cNvSpPr/>
            <p:nvPr/>
          </p:nvSpPr>
          <p:spPr>
            <a:xfrm>
              <a:off x="4529075" y="2022475"/>
              <a:ext cx="2130375" cy="2163975"/>
            </a:xfrm>
            <a:custGeom>
              <a:pathLst>
                <a:path extrusionOk="0" h="86559" w="85215">
                  <a:moveTo>
                    <a:pt x="1613" y="1"/>
                  </a:moveTo>
                  <a:lnTo>
                    <a:pt x="0" y="2957"/>
                  </a:lnTo>
                  <a:lnTo>
                    <a:pt x="83467" y="86558"/>
                  </a:lnTo>
                  <a:lnTo>
                    <a:pt x="85214" y="83601"/>
                  </a:lnTo>
                  <a:lnTo>
                    <a:pt x="1613" y="1"/>
                  </a:lnTo>
                  <a:close/>
                </a:path>
              </a:pathLst>
            </a:custGeom>
            <a:solidFill>
              <a:srgbClr val="15C1D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32" name="Shape 932"/>
            <p:cNvSpPr/>
            <p:nvPr/>
          </p:nvSpPr>
          <p:spPr>
            <a:xfrm>
              <a:off x="4562675" y="1962000"/>
              <a:ext cx="2133725" cy="2160600"/>
            </a:xfrm>
            <a:custGeom>
              <a:pathLst>
                <a:path extrusionOk="0" h="86424" w="85349">
                  <a:moveTo>
                    <a:pt x="1748" y="0"/>
                  </a:moveTo>
                  <a:lnTo>
                    <a:pt x="0" y="2957"/>
                  </a:lnTo>
                  <a:lnTo>
                    <a:pt x="83602" y="86424"/>
                  </a:lnTo>
                  <a:lnTo>
                    <a:pt x="85349" y="83467"/>
                  </a:lnTo>
                  <a:lnTo>
                    <a:pt x="1748" y="0"/>
                  </a:lnTo>
                  <a:close/>
                </a:path>
              </a:pathLst>
            </a:custGeom>
            <a:solidFill>
              <a:srgbClr val="16C0D3"/>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33" name="Shape 933"/>
            <p:cNvSpPr/>
            <p:nvPr/>
          </p:nvSpPr>
          <p:spPr>
            <a:xfrm>
              <a:off x="4599625" y="1898150"/>
              <a:ext cx="2130375" cy="2163975"/>
            </a:xfrm>
            <a:custGeom>
              <a:pathLst>
                <a:path extrusionOk="0" h="86559" w="85215">
                  <a:moveTo>
                    <a:pt x="1614" y="0"/>
                  </a:moveTo>
                  <a:lnTo>
                    <a:pt x="1" y="2957"/>
                  </a:lnTo>
                  <a:lnTo>
                    <a:pt x="83602" y="86558"/>
                  </a:lnTo>
                  <a:lnTo>
                    <a:pt x="85215" y="83601"/>
                  </a:lnTo>
                  <a:lnTo>
                    <a:pt x="1614" y="0"/>
                  </a:lnTo>
                  <a:close/>
                </a:path>
              </a:pathLst>
            </a:custGeom>
            <a:solidFill>
              <a:srgbClr val="17BED3"/>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34" name="Shape 934"/>
            <p:cNvSpPr/>
            <p:nvPr/>
          </p:nvSpPr>
          <p:spPr>
            <a:xfrm>
              <a:off x="4633225" y="1837675"/>
              <a:ext cx="2133750" cy="2163950"/>
            </a:xfrm>
            <a:custGeom>
              <a:pathLst>
                <a:path extrusionOk="0" h="86558" w="85350">
                  <a:moveTo>
                    <a:pt x="1748" y="0"/>
                  </a:moveTo>
                  <a:lnTo>
                    <a:pt x="1" y="2957"/>
                  </a:lnTo>
                  <a:lnTo>
                    <a:pt x="83602" y="86558"/>
                  </a:lnTo>
                  <a:lnTo>
                    <a:pt x="85349" y="83601"/>
                  </a:lnTo>
                  <a:lnTo>
                    <a:pt x="1748" y="0"/>
                  </a:lnTo>
                  <a:close/>
                </a:path>
              </a:pathLst>
            </a:custGeom>
            <a:solidFill>
              <a:srgbClr val="18BCD4"/>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35" name="Shape 935"/>
            <p:cNvSpPr/>
            <p:nvPr/>
          </p:nvSpPr>
          <p:spPr>
            <a:xfrm>
              <a:off x="4670200" y="1777175"/>
              <a:ext cx="2130375" cy="2160625"/>
            </a:xfrm>
            <a:custGeom>
              <a:pathLst>
                <a:path extrusionOk="0" h="86425" w="85215">
                  <a:moveTo>
                    <a:pt x="1748" y="1"/>
                  </a:moveTo>
                  <a:lnTo>
                    <a:pt x="0" y="2958"/>
                  </a:lnTo>
                  <a:lnTo>
                    <a:pt x="83602" y="86424"/>
                  </a:lnTo>
                  <a:lnTo>
                    <a:pt x="85215" y="83467"/>
                  </a:lnTo>
                  <a:lnTo>
                    <a:pt x="1748" y="1"/>
                  </a:lnTo>
                  <a:close/>
                </a:path>
              </a:pathLst>
            </a:custGeom>
            <a:solidFill>
              <a:srgbClr val="19BBD5"/>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36" name="Shape 936"/>
            <p:cNvSpPr/>
            <p:nvPr/>
          </p:nvSpPr>
          <p:spPr>
            <a:xfrm>
              <a:off x="4707150" y="1713350"/>
              <a:ext cx="2130375" cy="2163950"/>
            </a:xfrm>
            <a:custGeom>
              <a:pathLst>
                <a:path extrusionOk="0" h="86558" w="85215">
                  <a:moveTo>
                    <a:pt x="1614" y="0"/>
                  </a:moveTo>
                  <a:lnTo>
                    <a:pt x="1" y="2957"/>
                  </a:lnTo>
                  <a:lnTo>
                    <a:pt x="83468" y="86558"/>
                  </a:lnTo>
                  <a:lnTo>
                    <a:pt x="85215" y="83601"/>
                  </a:lnTo>
                  <a:lnTo>
                    <a:pt x="1614" y="0"/>
                  </a:lnTo>
                  <a:close/>
                </a:path>
              </a:pathLst>
            </a:custGeom>
            <a:solidFill>
              <a:srgbClr val="1BB9D5"/>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37" name="Shape 937"/>
            <p:cNvSpPr/>
            <p:nvPr/>
          </p:nvSpPr>
          <p:spPr>
            <a:xfrm>
              <a:off x="4740750" y="1652850"/>
              <a:ext cx="2130400" cy="2163975"/>
            </a:xfrm>
            <a:custGeom>
              <a:pathLst>
                <a:path extrusionOk="0" h="86559" w="85216">
                  <a:moveTo>
                    <a:pt x="1748" y="1"/>
                  </a:moveTo>
                  <a:lnTo>
                    <a:pt x="1" y="2958"/>
                  </a:lnTo>
                  <a:lnTo>
                    <a:pt x="83602" y="86559"/>
                  </a:lnTo>
                  <a:lnTo>
                    <a:pt x="85215" y="83602"/>
                  </a:lnTo>
                  <a:lnTo>
                    <a:pt x="1748" y="1"/>
                  </a:lnTo>
                  <a:close/>
                </a:path>
              </a:pathLst>
            </a:custGeom>
            <a:solidFill>
              <a:srgbClr val="1CB7D6"/>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38" name="Shape 938"/>
            <p:cNvSpPr/>
            <p:nvPr/>
          </p:nvSpPr>
          <p:spPr>
            <a:xfrm>
              <a:off x="4777725" y="1592375"/>
              <a:ext cx="2130375" cy="2160600"/>
            </a:xfrm>
            <a:custGeom>
              <a:pathLst>
                <a:path extrusionOk="0" h="86424" w="85215">
                  <a:moveTo>
                    <a:pt x="1613" y="1"/>
                  </a:moveTo>
                  <a:lnTo>
                    <a:pt x="0" y="2957"/>
                  </a:lnTo>
                  <a:lnTo>
                    <a:pt x="83467" y="86424"/>
                  </a:lnTo>
                  <a:lnTo>
                    <a:pt x="85215" y="83601"/>
                  </a:lnTo>
                  <a:lnTo>
                    <a:pt x="1613" y="1"/>
                  </a:lnTo>
                  <a:close/>
                </a:path>
              </a:pathLst>
            </a:custGeom>
            <a:solidFill>
              <a:srgbClr val="1DB5D6"/>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39" name="Shape 939"/>
            <p:cNvSpPr/>
            <p:nvPr/>
          </p:nvSpPr>
          <p:spPr>
            <a:xfrm>
              <a:off x="4811325" y="1531900"/>
              <a:ext cx="2133750" cy="2160600"/>
            </a:xfrm>
            <a:custGeom>
              <a:pathLst>
                <a:path extrusionOk="0" h="86424" w="85350">
                  <a:moveTo>
                    <a:pt x="1748" y="0"/>
                  </a:moveTo>
                  <a:lnTo>
                    <a:pt x="0" y="2823"/>
                  </a:lnTo>
                  <a:lnTo>
                    <a:pt x="83602" y="86423"/>
                  </a:lnTo>
                  <a:lnTo>
                    <a:pt x="85349" y="83467"/>
                  </a:lnTo>
                  <a:lnTo>
                    <a:pt x="1748" y="0"/>
                  </a:lnTo>
                  <a:close/>
                </a:path>
              </a:pathLst>
            </a:custGeom>
            <a:solidFill>
              <a:srgbClr val="1EB4D7"/>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40" name="Shape 940"/>
            <p:cNvSpPr/>
            <p:nvPr/>
          </p:nvSpPr>
          <p:spPr>
            <a:xfrm>
              <a:off x="4848275" y="1468050"/>
              <a:ext cx="2130400" cy="2163975"/>
            </a:xfrm>
            <a:custGeom>
              <a:pathLst>
                <a:path extrusionOk="0" h="86559" w="85216">
                  <a:moveTo>
                    <a:pt x="1614" y="0"/>
                  </a:moveTo>
                  <a:lnTo>
                    <a:pt x="1" y="2957"/>
                  </a:lnTo>
                  <a:lnTo>
                    <a:pt x="83602" y="86558"/>
                  </a:lnTo>
                  <a:lnTo>
                    <a:pt x="85215" y="83601"/>
                  </a:lnTo>
                  <a:lnTo>
                    <a:pt x="1614" y="0"/>
                  </a:lnTo>
                  <a:close/>
                </a:path>
              </a:pathLst>
            </a:custGeom>
            <a:solidFill>
              <a:srgbClr val="1FB2D7"/>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41" name="Shape 941"/>
            <p:cNvSpPr/>
            <p:nvPr/>
          </p:nvSpPr>
          <p:spPr>
            <a:xfrm>
              <a:off x="4881875" y="1431100"/>
              <a:ext cx="2133750" cy="2140425"/>
            </a:xfrm>
            <a:custGeom>
              <a:pathLst>
                <a:path extrusionOk="0" h="85617" w="85350">
                  <a:moveTo>
                    <a:pt x="1211" y="0"/>
                  </a:moveTo>
                  <a:lnTo>
                    <a:pt x="1" y="2016"/>
                  </a:lnTo>
                  <a:lnTo>
                    <a:pt x="83602" y="85617"/>
                  </a:lnTo>
                  <a:lnTo>
                    <a:pt x="85350" y="82660"/>
                  </a:lnTo>
                  <a:lnTo>
                    <a:pt x="2689" y="0"/>
                  </a:lnTo>
                  <a:close/>
                </a:path>
              </a:pathLst>
            </a:custGeom>
            <a:solidFill>
              <a:srgbClr val="20B0D8"/>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42" name="Shape 942"/>
            <p:cNvSpPr/>
            <p:nvPr/>
          </p:nvSpPr>
          <p:spPr>
            <a:xfrm>
              <a:off x="4928925" y="1431100"/>
              <a:ext cx="2120300" cy="2076600"/>
            </a:xfrm>
            <a:custGeom>
              <a:pathLst>
                <a:path extrusionOk="0" h="83064" w="84812">
                  <a:moveTo>
                    <a:pt x="1" y="0"/>
                  </a:moveTo>
                  <a:lnTo>
                    <a:pt x="83199" y="83063"/>
                  </a:lnTo>
                  <a:lnTo>
                    <a:pt x="84812" y="80106"/>
                  </a:lnTo>
                  <a:lnTo>
                    <a:pt x="4705" y="0"/>
                  </a:lnTo>
                  <a:close/>
                </a:path>
              </a:pathLst>
            </a:custGeom>
            <a:solidFill>
              <a:srgbClr val="21AED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43" name="Shape 943"/>
            <p:cNvSpPr/>
            <p:nvPr/>
          </p:nvSpPr>
          <p:spPr>
            <a:xfrm>
              <a:off x="5026375" y="1431100"/>
              <a:ext cx="2059825" cy="2016100"/>
            </a:xfrm>
            <a:custGeom>
              <a:pathLst>
                <a:path extrusionOk="0" h="80644" w="82393">
                  <a:moveTo>
                    <a:pt x="0" y="0"/>
                  </a:moveTo>
                  <a:lnTo>
                    <a:pt x="80645" y="80644"/>
                  </a:lnTo>
                  <a:lnTo>
                    <a:pt x="82392" y="77687"/>
                  </a:lnTo>
                  <a:lnTo>
                    <a:pt x="4705" y="0"/>
                  </a:lnTo>
                  <a:close/>
                </a:path>
              </a:pathLst>
            </a:custGeom>
            <a:solidFill>
              <a:srgbClr val="22ADD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44" name="Shape 944"/>
            <p:cNvSpPr/>
            <p:nvPr/>
          </p:nvSpPr>
          <p:spPr>
            <a:xfrm>
              <a:off x="5123825" y="1431100"/>
              <a:ext cx="1995975" cy="1955625"/>
            </a:xfrm>
            <a:custGeom>
              <a:pathLst>
                <a:path extrusionOk="0" h="78225" w="79839">
                  <a:moveTo>
                    <a:pt x="0" y="0"/>
                  </a:moveTo>
                  <a:lnTo>
                    <a:pt x="78225" y="78225"/>
                  </a:lnTo>
                  <a:lnTo>
                    <a:pt x="79838" y="75268"/>
                  </a:lnTo>
                  <a:lnTo>
                    <a:pt x="4705" y="0"/>
                  </a:lnTo>
                  <a:close/>
                </a:path>
              </a:pathLst>
            </a:custGeom>
            <a:solidFill>
              <a:srgbClr val="23ABDA"/>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45" name="Shape 945"/>
            <p:cNvSpPr/>
            <p:nvPr/>
          </p:nvSpPr>
          <p:spPr>
            <a:xfrm>
              <a:off x="5221275" y="1431100"/>
              <a:ext cx="1935475" cy="1891775"/>
            </a:xfrm>
            <a:custGeom>
              <a:pathLst>
                <a:path extrusionOk="0" h="75671" w="77419">
                  <a:moveTo>
                    <a:pt x="0" y="0"/>
                  </a:moveTo>
                  <a:lnTo>
                    <a:pt x="75671" y="75671"/>
                  </a:lnTo>
                  <a:lnTo>
                    <a:pt x="77419" y="72714"/>
                  </a:lnTo>
                  <a:lnTo>
                    <a:pt x="4570" y="0"/>
                  </a:lnTo>
                  <a:close/>
                </a:path>
              </a:pathLst>
            </a:custGeom>
            <a:solidFill>
              <a:srgbClr val="25A9DA"/>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46" name="Shape 946"/>
            <p:cNvSpPr/>
            <p:nvPr/>
          </p:nvSpPr>
          <p:spPr>
            <a:xfrm>
              <a:off x="5318700" y="1431100"/>
              <a:ext cx="1875025" cy="1831300"/>
            </a:xfrm>
            <a:custGeom>
              <a:pathLst>
                <a:path extrusionOk="0" h="73252" w="75001">
                  <a:moveTo>
                    <a:pt x="1" y="0"/>
                  </a:moveTo>
                  <a:lnTo>
                    <a:pt x="73253" y="73251"/>
                  </a:lnTo>
                  <a:lnTo>
                    <a:pt x="75000" y="70295"/>
                  </a:lnTo>
                  <a:lnTo>
                    <a:pt x="4571" y="0"/>
                  </a:lnTo>
                  <a:close/>
                </a:path>
              </a:pathLst>
            </a:custGeom>
            <a:solidFill>
              <a:srgbClr val="26A8DB"/>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47" name="Shape 947"/>
            <p:cNvSpPr/>
            <p:nvPr/>
          </p:nvSpPr>
          <p:spPr>
            <a:xfrm>
              <a:off x="5416150" y="1431100"/>
              <a:ext cx="1811175" cy="1770825"/>
            </a:xfrm>
            <a:custGeom>
              <a:pathLst>
                <a:path extrusionOk="0" h="70833" w="72447">
                  <a:moveTo>
                    <a:pt x="1" y="0"/>
                  </a:moveTo>
                  <a:lnTo>
                    <a:pt x="70699" y="70832"/>
                  </a:lnTo>
                  <a:lnTo>
                    <a:pt x="72446" y="67875"/>
                  </a:lnTo>
                  <a:lnTo>
                    <a:pt x="4571" y="0"/>
                  </a:lnTo>
                  <a:close/>
                </a:path>
              </a:pathLst>
            </a:custGeom>
            <a:solidFill>
              <a:srgbClr val="27A6DC"/>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48" name="Shape 948"/>
            <p:cNvSpPr/>
            <p:nvPr/>
          </p:nvSpPr>
          <p:spPr>
            <a:xfrm>
              <a:off x="5510250" y="1431100"/>
              <a:ext cx="1754025" cy="1706975"/>
            </a:xfrm>
            <a:custGeom>
              <a:pathLst>
                <a:path extrusionOk="0" h="68279" w="70161">
                  <a:moveTo>
                    <a:pt x="0" y="0"/>
                  </a:moveTo>
                  <a:lnTo>
                    <a:pt x="68413" y="68278"/>
                  </a:lnTo>
                  <a:lnTo>
                    <a:pt x="70161" y="65456"/>
                  </a:lnTo>
                  <a:lnTo>
                    <a:pt x="4704" y="0"/>
                  </a:lnTo>
                  <a:close/>
                </a:path>
              </a:pathLst>
            </a:custGeom>
            <a:solidFill>
              <a:srgbClr val="28A4DC"/>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49" name="Shape 949"/>
            <p:cNvSpPr/>
            <p:nvPr/>
          </p:nvSpPr>
          <p:spPr>
            <a:xfrm>
              <a:off x="5607675" y="1431100"/>
              <a:ext cx="1690200" cy="1646500"/>
            </a:xfrm>
            <a:custGeom>
              <a:pathLst>
                <a:path extrusionOk="0" h="65860" w="67608">
                  <a:moveTo>
                    <a:pt x="1" y="0"/>
                  </a:moveTo>
                  <a:lnTo>
                    <a:pt x="65995" y="65859"/>
                  </a:lnTo>
                  <a:lnTo>
                    <a:pt x="67608" y="62902"/>
                  </a:lnTo>
                  <a:lnTo>
                    <a:pt x="4705" y="0"/>
                  </a:lnTo>
                  <a:close/>
                </a:path>
              </a:pathLst>
            </a:custGeom>
            <a:solidFill>
              <a:srgbClr val="29A2DD"/>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50" name="Shape 950"/>
            <p:cNvSpPr/>
            <p:nvPr/>
          </p:nvSpPr>
          <p:spPr>
            <a:xfrm>
              <a:off x="5705125" y="1431100"/>
              <a:ext cx="1629725" cy="1586000"/>
            </a:xfrm>
            <a:custGeom>
              <a:pathLst>
                <a:path extrusionOk="0" h="63440" w="65189">
                  <a:moveTo>
                    <a:pt x="1" y="0"/>
                  </a:moveTo>
                  <a:lnTo>
                    <a:pt x="63441" y="63440"/>
                  </a:lnTo>
                  <a:lnTo>
                    <a:pt x="65188" y="60483"/>
                  </a:lnTo>
                  <a:lnTo>
                    <a:pt x="4705" y="0"/>
                  </a:lnTo>
                  <a:close/>
                </a:path>
              </a:pathLst>
            </a:custGeom>
            <a:solidFill>
              <a:srgbClr val="2AA1DD"/>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51" name="Shape 951"/>
            <p:cNvSpPr/>
            <p:nvPr/>
          </p:nvSpPr>
          <p:spPr>
            <a:xfrm>
              <a:off x="5802575" y="1431100"/>
              <a:ext cx="1565875" cy="1525525"/>
            </a:xfrm>
            <a:custGeom>
              <a:pathLst>
                <a:path extrusionOk="0" h="61021" w="62635">
                  <a:moveTo>
                    <a:pt x="1" y="0"/>
                  </a:moveTo>
                  <a:lnTo>
                    <a:pt x="61021" y="61020"/>
                  </a:lnTo>
                  <a:lnTo>
                    <a:pt x="62634" y="58064"/>
                  </a:lnTo>
                  <a:lnTo>
                    <a:pt x="4705" y="0"/>
                  </a:lnTo>
                  <a:close/>
                </a:path>
              </a:pathLst>
            </a:custGeom>
            <a:solidFill>
              <a:srgbClr val="2B9FDE"/>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52" name="Shape 952"/>
            <p:cNvSpPr/>
            <p:nvPr/>
          </p:nvSpPr>
          <p:spPr>
            <a:xfrm>
              <a:off x="5900025" y="1431100"/>
              <a:ext cx="1481850" cy="1461675"/>
            </a:xfrm>
            <a:custGeom>
              <a:pathLst>
                <a:path extrusionOk="0" h="58467" w="59274">
                  <a:moveTo>
                    <a:pt x="0" y="0"/>
                  </a:moveTo>
                  <a:lnTo>
                    <a:pt x="58468" y="58467"/>
                  </a:lnTo>
                  <a:lnTo>
                    <a:pt x="59274" y="57123"/>
                  </a:lnTo>
                  <a:lnTo>
                    <a:pt x="56048" y="51478"/>
                  </a:lnTo>
                  <a:lnTo>
                    <a:pt x="4570" y="0"/>
                  </a:lnTo>
                  <a:close/>
                </a:path>
              </a:pathLst>
            </a:custGeom>
            <a:solidFill>
              <a:srgbClr val="2C9DDE"/>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53" name="Shape 953"/>
            <p:cNvSpPr/>
            <p:nvPr/>
          </p:nvSpPr>
          <p:spPr>
            <a:xfrm>
              <a:off x="5997475" y="1431100"/>
              <a:ext cx="1307125" cy="1297025"/>
            </a:xfrm>
            <a:custGeom>
              <a:pathLst>
                <a:path extrusionOk="0" h="51881" w="52285">
                  <a:moveTo>
                    <a:pt x="0" y="0"/>
                  </a:moveTo>
                  <a:lnTo>
                    <a:pt x="51747" y="51881"/>
                  </a:lnTo>
                  <a:lnTo>
                    <a:pt x="52285" y="51478"/>
                  </a:lnTo>
                  <a:lnTo>
                    <a:pt x="46908" y="42338"/>
                  </a:lnTo>
                  <a:lnTo>
                    <a:pt x="4570" y="0"/>
                  </a:lnTo>
                  <a:close/>
                </a:path>
              </a:pathLst>
            </a:custGeom>
            <a:solidFill>
              <a:srgbClr val="2D9CD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54" name="Shape 954"/>
            <p:cNvSpPr/>
            <p:nvPr/>
          </p:nvSpPr>
          <p:spPr>
            <a:xfrm>
              <a:off x="6094900" y="1431100"/>
              <a:ext cx="1075300" cy="1065175"/>
            </a:xfrm>
            <a:custGeom>
              <a:pathLst>
                <a:path extrusionOk="0" h="42607" w="43012">
                  <a:moveTo>
                    <a:pt x="1" y="0"/>
                  </a:moveTo>
                  <a:lnTo>
                    <a:pt x="42608" y="42607"/>
                  </a:lnTo>
                  <a:lnTo>
                    <a:pt x="43011" y="42338"/>
                  </a:lnTo>
                  <a:lnTo>
                    <a:pt x="37769" y="33064"/>
                  </a:lnTo>
                  <a:lnTo>
                    <a:pt x="4571" y="0"/>
                  </a:lnTo>
                  <a:close/>
                </a:path>
              </a:pathLst>
            </a:custGeom>
            <a:solidFill>
              <a:srgbClr val="2F9AE0"/>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55" name="Shape 955"/>
            <p:cNvSpPr/>
            <p:nvPr/>
          </p:nvSpPr>
          <p:spPr>
            <a:xfrm>
              <a:off x="6189000" y="1431100"/>
              <a:ext cx="850150" cy="836700"/>
            </a:xfrm>
            <a:custGeom>
              <a:pathLst>
                <a:path extrusionOk="0" h="33468" w="34006">
                  <a:moveTo>
                    <a:pt x="0" y="0"/>
                  </a:moveTo>
                  <a:lnTo>
                    <a:pt x="33602" y="33467"/>
                  </a:lnTo>
                  <a:lnTo>
                    <a:pt x="34005" y="33198"/>
                  </a:lnTo>
                  <a:lnTo>
                    <a:pt x="28629" y="23924"/>
                  </a:lnTo>
                  <a:lnTo>
                    <a:pt x="4705" y="0"/>
                  </a:lnTo>
                  <a:close/>
                </a:path>
              </a:pathLst>
            </a:custGeom>
            <a:solidFill>
              <a:srgbClr val="3098E0"/>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56" name="Shape 956"/>
            <p:cNvSpPr/>
            <p:nvPr/>
          </p:nvSpPr>
          <p:spPr>
            <a:xfrm>
              <a:off x="6286450" y="1431100"/>
              <a:ext cx="618300" cy="608200"/>
            </a:xfrm>
            <a:custGeom>
              <a:pathLst>
                <a:path extrusionOk="0" h="24328" w="24732">
                  <a:moveTo>
                    <a:pt x="0" y="0"/>
                  </a:moveTo>
                  <a:lnTo>
                    <a:pt x="24328" y="24328"/>
                  </a:lnTo>
                  <a:lnTo>
                    <a:pt x="24731" y="23924"/>
                  </a:lnTo>
                  <a:lnTo>
                    <a:pt x="19489" y="14785"/>
                  </a:lnTo>
                  <a:lnTo>
                    <a:pt x="4704" y="0"/>
                  </a:lnTo>
                  <a:close/>
                </a:path>
              </a:pathLst>
            </a:custGeom>
            <a:solidFill>
              <a:srgbClr val="3196E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57" name="Shape 957"/>
            <p:cNvSpPr/>
            <p:nvPr/>
          </p:nvSpPr>
          <p:spPr>
            <a:xfrm>
              <a:off x="6383900" y="1431100"/>
              <a:ext cx="389800" cy="376350"/>
            </a:xfrm>
            <a:custGeom>
              <a:pathLst>
                <a:path extrusionOk="0" h="15054" w="15592">
                  <a:moveTo>
                    <a:pt x="0" y="0"/>
                  </a:moveTo>
                  <a:lnTo>
                    <a:pt x="15188" y="15054"/>
                  </a:lnTo>
                  <a:lnTo>
                    <a:pt x="15591" y="14785"/>
                  </a:lnTo>
                  <a:lnTo>
                    <a:pt x="10215" y="5645"/>
                  </a:lnTo>
                  <a:lnTo>
                    <a:pt x="4704" y="0"/>
                  </a:lnTo>
                  <a:close/>
                </a:path>
              </a:pathLst>
            </a:custGeom>
            <a:solidFill>
              <a:srgbClr val="3295E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58" name="Shape 958"/>
            <p:cNvSpPr/>
            <p:nvPr/>
          </p:nvSpPr>
          <p:spPr>
            <a:xfrm>
              <a:off x="6481325" y="1431100"/>
              <a:ext cx="157950" cy="147850"/>
            </a:xfrm>
            <a:custGeom>
              <a:pathLst>
                <a:path extrusionOk="0" h="5914" w="6318">
                  <a:moveTo>
                    <a:pt x="1" y="0"/>
                  </a:moveTo>
                  <a:lnTo>
                    <a:pt x="5915" y="5914"/>
                  </a:lnTo>
                  <a:lnTo>
                    <a:pt x="6318" y="5645"/>
                  </a:lnTo>
                  <a:lnTo>
                    <a:pt x="3092" y="0"/>
                  </a:lnTo>
                  <a:close/>
                </a:path>
              </a:pathLst>
            </a:custGeom>
            <a:solidFill>
              <a:srgbClr val="3393E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959" name="Shape 959"/>
          <p:cNvSpPr/>
          <p:nvPr/>
        </p:nvSpPr>
        <p:spPr>
          <a:xfrm flipH="1" rot="10800000">
            <a:off x="-123826" y="1058975"/>
            <a:ext cx="819900" cy="710100"/>
          </a:xfrm>
          <a:prstGeom prst="hexagon">
            <a:avLst>
              <a:gd fmla="val 28678" name="adj"/>
              <a:gd fmla="val 115470" name="vf"/>
            </a:avLst>
          </a:prstGeom>
          <a:noFill/>
          <a:ln cap="flat" cmpd="sng" w="9525">
            <a:solidFill>
              <a:srgbClr val="19BBD5"/>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60" name="Shape 960"/>
          <p:cNvSpPr/>
          <p:nvPr/>
        </p:nvSpPr>
        <p:spPr>
          <a:xfrm flipH="1" rot="10800000">
            <a:off x="638175" y="1440100"/>
            <a:ext cx="428700" cy="371100"/>
          </a:xfrm>
          <a:prstGeom prst="hexagon">
            <a:avLst>
              <a:gd fmla="val 28678" name="adj"/>
              <a:gd fmla="val 115470" name="vf"/>
            </a:avLst>
          </a:pr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61" name="Shape 961"/>
          <p:cNvSpPr/>
          <p:nvPr/>
        </p:nvSpPr>
        <p:spPr>
          <a:xfrm flipH="1" rot="10800000">
            <a:off x="1495424" y="-131650"/>
            <a:ext cx="819900" cy="710100"/>
          </a:xfrm>
          <a:prstGeom prst="hexagon">
            <a:avLst>
              <a:gd fmla="val 28678" name="adj"/>
              <a:gd fmla="val 115470" name="vf"/>
            </a:avLst>
          </a:prstGeom>
          <a:noFill/>
          <a:ln cap="flat" cmpd="sng" w="76200">
            <a:solidFill>
              <a:srgbClr val="184769"/>
            </a:solidFill>
            <a:prstDash val="solid"/>
            <a:miter lim="8000"/>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62" name="Shape 962"/>
          <p:cNvSpPr/>
          <p:nvPr/>
        </p:nvSpPr>
        <p:spPr>
          <a:xfrm flipH="1" rot="10800000">
            <a:off x="327800" y="88925"/>
            <a:ext cx="358800" cy="310500"/>
          </a:xfrm>
          <a:prstGeom prst="hexagon">
            <a:avLst>
              <a:gd fmla="val 28678" name="adj"/>
              <a:gd fmla="val 115470" name="vf"/>
            </a:avLst>
          </a:prstGeom>
          <a:solidFill>
            <a:srgbClr val="00E1C6"/>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963" name="Shape 963"/>
          <p:cNvGrpSpPr/>
          <p:nvPr/>
        </p:nvGrpSpPr>
        <p:grpSpPr>
          <a:xfrm>
            <a:off x="1729784" y="61068"/>
            <a:ext cx="351204" cy="324661"/>
            <a:chOff x="5975075" y="2327500"/>
            <a:chExt cx="420100" cy="388350"/>
          </a:xfrm>
        </p:grpSpPr>
        <p:sp>
          <p:nvSpPr>
            <p:cNvPr id="964" name="Shape 964"/>
            <p:cNvSpPr/>
            <p:nvPr/>
          </p:nvSpPr>
          <p:spPr>
            <a:xfrm>
              <a:off x="5975075" y="2474650"/>
              <a:ext cx="98325" cy="220450"/>
            </a:xfrm>
            <a:custGeom>
              <a:pathLst>
                <a:path extrusionOk="0" h="8818" w="3933">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65" name="Shape 965"/>
            <p:cNvSpPr/>
            <p:nvPr/>
          </p:nvSpPr>
          <p:spPr>
            <a:xfrm>
              <a:off x="6088025" y="2327500"/>
              <a:ext cx="307150" cy="388350"/>
            </a:xfrm>
            <a:custGeom>
              <a:pathLst>
                <a:path extrusionOk="0" h="15534" w="12286">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966" name="Shape 966"/>
          <p:cNvSpPr/>
          <p:nvPr/>
        </p:nvSpPr>
        <p:spPr>
          <a:xfrm>
            <a:off x="203100" y="1270177"/>
            <a:ext cx="166061" cy="287704"/>
          </a:xfrm>
          <a:custGeom>
            <a:pathLst>
              <a:path extrusionOk="0" h="20565" w="1187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rgbClr val="19BBD5"/>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967" name="Shape 967"/>
          <p:cNvGrpSpPr/>
          <p:nvPr/>
        </p:nvGrpSpPr>
        <p:grpSpPr>
          <a:xfrm>
            <a:off x="904277" y="515192"/>
            <a:ext cx="382958" cy="607111"/>
            <a:chOff x="6718575" y="2318625"/>
            <a:chExt cx="256950" cy="407375"/>
          </a:xfrm>
        </p:grpSpPr>
        <p:sp>
          <p:nvSpPr>
            <p:cNvPr id="968" name="Shape 968"/>
            <p:cNvSpPr/>
            <p:nvPr/>
          </p:nvSpPr>
          <p:spPr>
            <a:xfrm>
              <a:off x="6795900" y="2673600"/>
              <a:ext cx="102300" cy="22550"/>
            </a:xfrm>
            <a:custGeom>
              <a:pathLst>
                <a:path extrusionOk="0" fill="none" h="902" w="4092">
                  <a:moveTo>
                    <a:pt x="4092" y="902"/>
                  </a:moveTo>
                  <a:lnTo>
                    <a:pt x="4092" y="1"/>
                  </a:lnTo>
                  <a:lnTo>
                    <a:pt x="0" y="1"/>
                  </a:lnTo>
                  <a:lnTo>
                    <a:pt x="0" y="902"/>
                  </a:lnTo>
                  <a:lnTo>
                    <a:pt x="4092" y="902"/>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69" name="Shape 969"/>
            <p:cNvSpPr/>
            <p:nvPr/>
          </p:nvSpPr>
          <p:spPr>
            <a:xfrm>
              <a:off x="6795900" y="2650475"/>
              <a:ext cx="102300" cy="22550"/>
            </a:xfrm>
            <a:custGeom>
              <a:pathLst>
                <a:path extrusionOk="0" fill="none" h="902" w="4092">
                  <a:moveTo>
                    <a:pt x="4092" y="901"/>
                  </a:moveTo>
                  <a:lnTo>
                    <a:pt x="4092" y="0"/>
                  </a:lnTo>
                  <a:lnTo>
                    <a:pt x="0" y="0"/>
                  </a:lnTo>
                  <a:lnTo>
                    <a:pt x="0" y="901"/>
                  </a:lnTo>
                  <a:lnTo>
                    <a:pt x="4092" y="901"/>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70" name="Shape 970"/>
            <p:cNvSpPr/>
            <p:nvPr/>
          </p:nvSpPr>
          <p:spPr>
            <a:xfrm>
              <a:off x="6795900" y="2696125"/>
              <a:ext cx="102300" cy="29875"/>
            </a:xfrm>
            <a:custGeom>
              <a:pathLst>
                <a:path extrusionOk="0" fill="none" h="1195" w="4092">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71" name="Shape 971"/>
            <p:cNvSpPr/>
            <p:nvPr/>
          </p:nvSpPr>
          <p:spPr>
            <a:xfrm>
              <a:off x="6784925" y="2459275"/>
              <a:ext cx="35350" cy="166875"/>
            </a:xfrm>
            <a:custGeom>
              <a:pathLst>
                <a:path extrusionOk="0" fill="none" h="6675" w="1414">
                  <a:moveTo>
                    <a:pt x="1413" y="6674"/>
                  </a:moveTo>
                  <a:lnTo>
                    <a:pt x="1413" y="6674"/>
                  </a:lnTo>
                  <a:lnTo>
                    <a:pt x="585" y="2850"/>
                  </a:lnTo>
                  <a:lnTo>
                    <a:pt x="1"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72" name="Shape 972"/>
            <p:cNvSpPr/>
            <p:nvPr/>
          </p:nvSpPr>
          <p:spPr>
            <a:xfrm>
              <a:off x="6718575" y="2318625"/>
              <a:ext cx="256950" cy="307525"/>
            </a:xfrm>
            <a:custGeom>
              <a:pathLst>
                <a:path extrusionOk="0" fill="none" h="12301" w="10278">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73" name="Shape 973"/>
            <p:cNvSpPr/>
            <p:nvPr/>
          </p:nvSpPr>
          <p:spPr>
            <a:xfrm>
              <a:off x="6873825" y="2459275"/>
              <a:ext cx="35350" cy="166875"/>
            </a:xfrm>
            <a:custGeom>
              <a:pathLst>
                <a:path extrusionOk="0" fill="none" h="6675" w="1414">
                  <a:moveTo>
                    <a:pt x="1413" y="1"/>
                  </a:moveTo>
                  <a:lnTo>
                    <a:pt x="1413" y="1"/>
                  </a:lnTo>
                  <a:lnTo>
                    <a:pt x="829" y="2850"/>
                  </a:lnTo>
                  <a:lnTo>
                    <a:pt x="1" y="6674"/>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74" name="Shape 974"/>
            <p:cNvSpPr/>
            <p:nvPr/>
          </p:nvSpPr>
          <p:spPr>
            <a:xfrm>
              <a:off x="6801975" y="2453200"/>
              <a:ext cx="90150" cy="19500"/>
            </a:xfrm>
            <a:custGeom>
              <a:pathLst>
                <a:path extrusionOk="0" fill="none" h="780" w="3606">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75" name="Shape 975"/>
            <p:cNvSpPr/>
            <p:nvPr/>
          </p:nvSpPr>
          <p:spPr>
            <a:xfrm>
              <a:off x="6795900" y="2628550"/>
              <a:ext cx="102300" cy="25"/>
            </a:xfrm>
            <a:custGeom>
              <a:pathLst>
                <a:path extrusionOk="0" fill="none" h="1" w="4092">
                  <a:moveTo>
                    <a:pt x="0" y="1"/>
                  </a:moveTo>
                  <a:lnTo>
                    <a:pt x="4092"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976" name="Shape 976"/>
          <p:cNvGrpSpPr/>
          <p:nvPr/>
        </p:nvGrpSpPr>
        <p:grpSpPr>
          <a:xfrm>
            <a:off x="335759" y="1840531"/>
            <a:ext cx="342882" cy="350068"/>
            <a:chOff x="3951850" y="2985350"/>
            <a:chExt cx="407950" cy="416500"/>
          </a:xfrm>
        </p:grpSpPr>
        <p:sp>
          <p:nvSpPr>
            <p:cNvPr id="977" name="Shape 977"/>
            <p:cNvSpPr/>
            <p:nvPr/>
          </p:nvSpPr>
          <p:spPr>
            <a:xfrm>
              <a:off x="3951850" y="2985350"/>
              <a:ext cx="314800" cy="314825"/>
            </a:xfrm>
            <a:custGeom>
              <a:pathLst>
                <a:path extrusionOk="0" fill="none" h="12593" w="12592">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cap="rnd"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78" name="Shape 978"/>
            <p:cNvSpPr/>
            <p:nvPr/>
          </p:nvSpPr>
          <p:spPr>
            <a:xfrm>
              <a:off x="3988375" y="3021875"/>
              <a:ext cx="241750" cy="241750"/>
            </a:xfrm>
            <a:custGeom>
              <a:pathLst>
                <a:path extrusionOk="0" fill="none" h="9670" w="967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cap="rnd"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79" name="Shape 979"/>
            <p:cNvSpPr/>
            <p:nvPr/>
          </p:nvSpPr>
          <p:spPr>
            <a:xfrm>
              <a:off x="4024300" y="3058425"/>
              <a:ext cx="84650" cy="84650"/>
            </a:xfrm>
            <a:custGeom>
              <a:pathLst>
                <a:path extrusionOk="0" fill="none" h="3386" w="3386">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cap="rnd"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80" name="Shape 980"/>
            <p:cNvSpPr/>
            <p:nvPr/>
          </p:nvSpPr>
          <p:spPr>
            <a:xfrm>
              <a:off x="4205750" y="3248375"/>
              <a:ext cx="154050" cy="153475"/>
            </a:xfrm>
            <a:custGeom>
              <a:pathLst>
                <a:path extrusionOk="0" fill="none" h="6139" w="6162">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cap="rnd"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981" name="Shape 981"/>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982" name="Shape 982"/>
        <p:cNvGrpSpPr/>
        <p:nvPr/>
      </p:nvGrpSpPr>
      <p:grpSpPr>
        <a:xfrm>
          <a:off x="0" y="0"/>
          <a:ext cx="0" cy="0"/>
          <a:chOff x="0" y="0"/>
          <a:chExt cx="0" cy="0"/>
        </a:xfrm>
      </p:grpSpPr>
      <p:sp>
        <p:nvSpPr>
          <p:cNvPr id="983" name="Shape 983"/>
          <p:cNvSpPr txBox="1"/>
          <p:nvPr>
            <p:ph type="title"/>
          </p:nvPr>
        </p:nvSpPr>
        <p:spPr>
          <a:xfrm>
            <a:off x="1732700" y="821200"/>
            <a:ext cx="4944300" cy="645300"/>
          </a:xfrm>
          <a:prstGeom prst="rect">
            <a:avLst/>
          </a:prstGeom>
        </p:spPr>
        <p:txBody>
          <a:bodyPr anchorCtr="0" anchor="t" bIns="91425" lIns="91425" spcFirstLastPara="1" rIns="91425" wrap="square" tIns="91425"/>
          <a:lstStyle>
            <a:lvl1pPr lvl="0" rtl="0">
              <a:spcBef>
                <a:spcPts val="0"/>
              </a:spcBef>
              <a:spcAft>
                <a:spcPts val="0"/>
              </a:spcAft>
              <a:buSzPts val="4000"/>
              <a:buNone/>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p:txBody>
      </p:sp>
      <p:grpSp>
        <p:nvGrpSpPr>
          <p:cNvPr id="984" name="Shape 984"/>
          <p:cNvGrpSpPr/>
          <p:nvPr/>
        </p:nvGrpSpPr>
        <p:grpSpPr>
          <a:xfrm flipH="1" rot="10800000">
            <a:off x="411207" y="245768"/>
            <a:ext cx="1322798" cy="1145960"/>
            <a:chOff x="4088875" y="1431100"/>
            <a:chExt cx="3293000" cy="2852775"/>
          </a:xfrm>
        </p:grpSpPr>
        <p:sp>
          <p:nvSpPr>
            <p:cNvPr id="985" name="Shape 985"/>
            <p:cNvSpPr/>
            <p:nvPr/>
          </p:nvSpPr>
          <p:spPr>
            <a:xfrm>
              <a:off x="4831475" y="4136025"/>
              <a:ext cx="157950" cy="147850"/>
            </a:xfrm>
            <a:custGeom>
              <a:pathLst>
                <a:path extrusionOk="0" h="5914" w="6318">
                  <a:moveTo>
                    <a:pt x="404" y="0"/>
                  </a:moveTo>
                  <a:lnTo>
                    <a:pt x="1" y="269"/>
                  </a:lnTo>
                  <a:lnTo>
                    <a:pt x="3227" y="5914"/>
                  </a:lnTo>
                  <a:lnTo>
                    <a:pt x="6318" y="5914"/>
                  </a:lnTo>
                  <a:lnTo>
                    <a:pt x="404" y="0"/>
                  </a:lnTo>
                  <a:close/>
                </a:path>
              </a:pathLst>
            </a:custGeom>
            <a:solidFill>
              <a:srgbClr val="00E2C7"/>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86" name="Shape 986"/>
            <p:cNvSpPr/>
            <p:nvPr/>
          </p:nvSpPr>
          <p:spPr>
            <a:xfrm>
              <a:off x="4697075" y="3907525"/>
              <a:ext cx="389800" cy="376350"/>
            </a:xfrm>
            <a:custGeom>
              <a:pathLst>
                <a:path extrusionOk="0" h="15054" w="15592">
                  <a:moveTo>
                    <a:pt x="538" y="0"/>
                  </a:moveTo>
                  <a:lnTo>
                    <a:pt x="1" y="269"/>
                  </a:lnTo>
                  <a:lnTo>
                    <a:pt x="5377" y="9543"/>
                  </a:lnTo>
                  <a:lnTo>
                    <a:pt x="11022" y="15054"/>
                  </a:lnTo>
                  <a:lnTo>
                    <a:pt x="15592" y="15054"/>
                  </a:lnTo>
                  <a:lnTo>
                    <a:pt x="538" y="0"/>
                  </a:lnTo>
                  <a:close/>
                </a:path>
              </a:pathLst>
            </a:custGeom>
            <a:solidFill>
              <a:srgbClr val="01E0C8"/>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87" name="Shape 987"/>
            <p:cNvSpPr/>
            <p:nvPr/>
          </p:nvSpPr>
          <p:spPr>
            <a:xfrm>
              <a:off x="4566025" y="3675675"/>
              <a:ext cx="618300" cy="608200"/>
            </a:xfrm>
            <a:custGeom>
              <a:pathLst>
                <a:path extrusionOk="0" h="24328" w="24732">
                  <a:moveTo>
                    <a:pt x="404" y="0"/>
                  </a:moveTo>
                  <a:lnTo>
                    <a:pt x="1" y="404"/>
                  </a:lnTo>
                  <a:lnTo>
                    <a:pt x="5377" y="9543"/>
                  </a:lnTo>
                  <a:lnTo>
                    <a:pt x="20027" y="24328"/>
                  </a:lnTo>
                  <a:lnTo>
                    <a:pt x="24732" y="24328"/>
                  </a:lnTo>
                  <a:lnTo>
                    <a:pt x="404" y="0"/>
                  </a:lnTo>
                  <a:close/>
                </a:path>
              </a:pathLst>
            </a:custGeom>
            <a:solidFill>
              <a:srgbClr val="02DFC8"/>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88" name="Shape 988"/>
            <p:cNvSpPr/>
            <p:nvPr/>
          </p:nvSpPr>
          <p:spPr>
            <a:xfrm>
              <a:off x="4434975" y="3447175"/>
              <a:ext cx="846800" cy="836700"/>
            </a:xfrm>
            <a:custGeom>
              <a:pathLst>
                <a:path extrusionOk="0" h="33468" w="33872">
                  <a:moveTo>
                    <a:pt x="404" y="1"/>
                  </a:moveTo>
                  <a:lnTo>
                    <a:pt x="1" y="270"/>
                  </a:lnTo>
                  <a:lnTo>
                    <a:pt x="5243" y="9544"/>
                  </a:lnTo>
                  <a:lnTo>
                    <a:pt x="29167" y="33468"/>
                  </a:lnTo>
                  <a:lnTo>
                    <a:pt x="33871" y="33468"/>
                  </a:lnTo>
                  <a:lnTo>
                    <a:pt x="404" y="1"/>
                  </a:lnTo>
                  <a:close/>
                </a:path>
              </a:pathLst>
            </a:custGeom>
            <a:solidFill>
              <a:srgbClr val="03DDC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89" name="Shape 989"/>
            <p:cNvSpPr/>
            <p:nvPr/>
          </p:nvSpPr>
          <p:spPr>
            <a:xfrm>
              <a:off x="4300575" y="3218700"/>
              <a:ext cx="1078650" cy="1065175"/>
            </a:xfrm>
            <a:custGeom>
              <a:pathLst>
                <a:path extrusionOk="0" h="42607" w="43146">
                  <a:moveTo>
                    <a:pt x="404" y="0"/>
                  </a:moveTo>
                  <a:lnTo>
                    <a:pt x="0" y="269"/>
                  </a:lnTo>
                  <a:lnTo>
                    <a:pt x="5377" y="9543"/>
                  </a:lnTo>
                  <a:lnTo>
                    <a:pt x="38441" y="42607"/>
                  </a:lnTo>
                  <a:lnTo>
                    <a:pt x="43145" y="42607"/>
                  </a:lnTo>
                  <a:lnTo>
                    <a:pt x="404" y="0"/>
                  </a:lnTo>
                  <a:close/>
                </a:path>
              </a:pathLst>
            </a:custGeom>
            <a:solidFill>
              <a:srgbClr val="04DBC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90" name="Shape 990"/>
            <p:cNvSpPr/>
            <p:nvPr/>
          </p:nvSpPr>
          <p:spPr>
            <a:xfrm>
              <a:off x="4169525" y="2990200"/>
              <a:ext cx="1307150" cy="1293675"/>
            </a:xfrm>
            <a:custGeom>
              <a:pathLst>
                <a:path extrusionOk="0" h="51747" w="52286">
                  <a:moveTo>
                    <a:pt x="404" y="1"/>
                  </a:moveTo>
                  <a:lnTo>
                    <a:pt x="1" y="269"/>
                  </a:lnTo>
                  <a:lnTo>
                    <a:pt x="5242" y="9409"/>
                  </a:lnTo>
                  <a:lnTo>
                    <a:pt x="47581" y="51747"/>
                  </a:lnTo>
                  <a:lnTo>
                    <a:pt x="52285" y="51747"/>
                  </a:lnTo>
                  <a:lnTo>
                    <a:pt x="404" y="1"/>
                  </a:lnTo>
                  <a:close/>
                </a:path>
              </a:pathLst>
            </a:custGeom>
            <a:solidFill>
              <a:srgbClr val="06D9CA"/>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91" name="Shape 991"/>
            <p:cNvSpPr/>
            <p:nvPr/>
          </p:nvSpPr>
          <p:spPr>
            <a:xfrm>
              <a:off x="4088875" y="2822200"/>
              <a:ext cx="1481875" cy="1461675"/>
            </a:xfrm>
            <a:custGeom>
              <a:pathLst>
                <a:path extrusionOk="0" h="58467" w="59275">
                  <a:moveTo>
                    <a:pt x="807" y="0"/>
                  </a:moveTo>
                  <a:lnTo>
                    <a:pt x="1" y="1479"/>
                  </a:lnTo>
                  <a:lnTo>
                    <a:pt x="3227" y="6989"/>
                  </a:lnTo>
                  <a:lnTo>
                    <a:pt x="54705" y="58467"/>
                  </a:lnTo>
                  <a:lnTo>
                    <a:pt x="59274" y="58467"/>
                  </a:lnTo>
                  <a:lnTo>
                    <a:pt x="807" y="0"/>
                  </a:lnTo>
                  <a:close/>
                </a:path>
              </a:pathLst>
            </a:custGeom>
            <a:solidFill>
              <a:srgbClr val="07D8CB"/>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92" name="Shape 992"/>
            <p:cNvSpPr/>
            <p:nvPr/>
          </p:nvSpPr>
          <p:spPr>
            <a:xfrm>
              <a:off x="4102325" y="2761700"/>
              <a:ext cx="1565875" cy="1522175"/>
            </a:xfrm>
            <a:custGeom>
              <a:pathLst>
                <a:path extrusionOk="0" h="60887" w="62635">
                  <a:moveTo>
                    <a:pt x="1748" y="1"/>
                  </a:moveTo>
                  <a:lnTo>
                    <a:pt x="0" y="2823"/>
                  </a:lnTo>
                  <a:lnTo>
                    <a:pt x="58064" y="60887"/>
                  </a:lnTo>
                  <a:lnTo>
                    <a:pt x="62634" y="60887"/>
                  </a:lnTo>
                  <a:lnTo>
                    <a:pt x="1748" y="1"/>
                  </a:lnTo>
                  <a:close/>
                </a:path>
              </a:pathLst>
            </a:custGeom>
            <a:solidFill>
              <a:srgbClr val="08D6CB"/>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93" name="Shape 993"/>
            <p:cNvSpPr/>
            <p:nvPr/>
          </p:nvSpPr>
          <p:spPr>
            <a:xfrm>
              <a:off x="4139275" y="2697875"/>
              <a:ext cx="1626375" cy="1586000"/>
            </a:xfrm>
            <a:custGeom>
              <a:pathLst>
                <a:path extrusionOk="0" h="63440" w="65055">
                  <a:moveTo>
                    <a:pt x="1614" y="0"/>
                  </a:moveTo>
                  <a:lnTo>
                    <a:pt x="1" y="2957"/>
                  </a:lnTo>
                  <a:lnTo>
                    <a:pt x="60484" y="63440"/>
                  </a:lnTo>
                  <a:lnTo>
                    <a:pt x="65054" y="63440"/>
                  </a:lnTo>
                  <a:lnTo>
                    <a:pt x="1614" y="0"/>
                  </a:lnTo>
                  <a:close/>
                </a:path>
              </a:pathLst>
            </a:custGeom>
            <a:solidFill>
              <a:srgbClr val="09D4CC"/>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94" name="Shape 994"/>
            <p:cNvSpPr/>
            <p:nvPr/>
          </p:nvSpPr>
          <p:spPr>
            <a:xfrm>
              <a:off x="4172900" y="2637375"/>
              <a:ext cx="1690175" cy="1646500"/>
            </a:xfrm>
            <a:custGeom>
              <a:pathLst>
                <a:path extrusionOk="0" h="65860" w="67607">
                  <a:moveTo>
                    <a:pt x="1747" y="1"/>
                  </a:moveTo>
                  <a:lnTo>
                    <a:pt x="0" y="2958"/>
                  </a:lnTo>
                  <a:lnTo>
                    <a:pt x="62903" y="65860"/>
                  </a:lnTo>
                  <a:lnTo>
                    <a:pt x="67607" y="65860"/>
                  </a:lnTo>
                  <a:lnTo>
                    <a:pt x="1747" y="1"/>
                  </a:lnTo>
                  <a:close/>
                </a:path>
              </a:pathLst>
            </a:custGeom>
            <a:solidFill>
              <a:srgbClr val="0AD3CC"/>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95" name="Shape 995"/>
            <p:cNvSpPr/>
            <p:nvPr/>
          </p:nvSpPr>
          <p:spPr>
            <a:xfrm>
              <a:off x="4209850" y="2576900"/>
              <a:ext cx="1750675" cy="1706975"/>
            </a:xfrm>
            <a:custGeom>
              <a:pathLst>
                <a:path extrusionOk="0" h="68279" w="70027">
                  <a:moveTo>
                    <a:pt x="1613" y="1"/>
                  </a:moveTo>
                  <a:lnTo>
                    <a:pt x="0" y="2823"/>
                  </a:lnTo>
                  <a:lnTo>
                    <a:pt x="65322" y="68279"/>
                  </a:lnTo>
                  <a:lnTo>
                    <a:pt x="70027" y="68279"/>
                  </a:lnTo>
                  <a:lnTo>
                    <a:pt x="1613" y="1"/>
                  </a:lnTo>
                  <a:close/>
                </a:path>
              </a:pathLst>
            </a:custGeom>
            <a:solidFill>
              <a:srgbClr val="0BD1CD"/>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96" name="Shape 996"/>
            <p:cNvSpPr/>
            <p:nvPr/>
          </p:nvSpPr>
          <p:spPr>
            <a:xfrm>
              <a:off x="4243450" y="2513050"/>
              <a:ext cx="1814525" cy="1770825"/>
            </a:xfrm>
            <a:custGeom>
              <a:pathLst>
                <a:path extrusionOk="0" h="70833" w="72581">
                  <a:moveTo>
                    <a:pt x="1748" y="1"/>
                  </a:moveTo>
                  <a:lnTo>
                    <a:pt x="1" y="2958"/>
                  </a:lnTo>
                  <a:lnTo>
                    <a:pt x="67876" y="70833"/>
                  </a:lnTo>
                  <a:lnTo>
                    <a:pt x="72581" y="70833"/>
                  </a:lnTo>
                  <a:lnTo>
                    <a:pt x="1748" y="1"/>
                  </a:lnTo>
                  <a:close/>
                </a:path>
              </a:pathLst>
            </a:custGeom>
            <a:solidFill>
              <a:srgbClr val="0CCFCD"/>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97" name="Shape 997"/>
            <p:cNvSpPr/>
            <p:nvPr/>
          </p:nvSpPr>
          <p:spPr>
            <a:xfrm>
              <a:off x="4280425" y="2452575"/>
              <a:ext cx="1875000" cy="1831300"/>
            </a:xfrm>
            <a:custGeom>
              <a:pathLst>
                <a:path extrusionOk="0" h="73252" w="75000">
                  <a:moveTo>
                    <a:pt x="1613" y="1"/>
                  </a:moveTo>
                  <a:lnTo>
                    <a:pt x="0" y="2957"/>
                  </a:lnTo>
                  <a:lnTo>
                    <a:pt x="70295" y="73252"/>
                  </a:lnTo>
                  <a:lnTo>
                    <a:pt x="74999" y="73252"/>
                  </a:lnTo>
                  <a:lnTo>
                    <a:pt x="1613" y="1"/>
                  </a:lnTo>
                  <a:close/>
                </a:path>
              </a:pathLst>
            </a:custGeom>
            <a:solidFill>
              <a:srgbClr val="0DCDCE"/>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98" name="Shape 998"/>
            <p:cNvSpPr/>
            <p:nvPr/>
          </p:nvSpPr>
          <p:spPr>
            <a:xfrm>
              <a:off x="4314025" y="2392100"/>
              <a:ext cx="1935475" cy="1891775"/>
            </a:xfrm>
            <a:custGeom>
              <a:pathLst>
                <a:path extrusionOk="0" h="75671" w="77419">
                  <a:moveTo>
                    <a:pt x="1747" y="0"/>
                  </a:moveTo>
                  <a:lnTo>
                    <a:pt x="0" y="2957"/>
                  </a:lnTo>
                  <a:lnTo>
                    <a:pt x="72849" y="75671"/>
                  </a:lnTo>
                  <a:lnTo>
                    <a:pt x="77419" y="75671"/>
                  </a:lnTo>
                  <a:lnTo>
                    <a:pt x="1747" y="0"/>
                  </a:lnTo>
                  <a:close/>
                </a:path>
              </a:pathLst>
            </a:custGeom>
            <a:solidFill>
              <a:srgbClr val="0ECCC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99" name="Shape 999"/>
            <p:cNvSpPr/>
            <p:nvPr/>
          </p:nvSpPr>
          <p:spPr>
            <a:xfrm>
              <a:off x="4350975" y="2328250"/>
              <a:ext cx="1995975" cy="1955625"/>
            </a:xfrm>
            <a:custGeom>
              <a:pathLst>
                <a:path extrusionOk="0" h="78225" w="79839">
                  <a:moveTo>
                    <a:pt x="1748" y="1"/>
                  </a:moveTo>
                  <a:lnTo>
                    <a:pt x="1" y="2957"/>
                  </a:lnTo>
                  <a:lnTo>
                    <a:pt x="75269" y="78225"/>
                  </a:lnTo>
                  <a:lnTo>
                    <a:pt x="79839" y="78225"/>
                  </a:lnTo>
                  <a:lnTo>
                    <a:pt x="1748" y="1"/>
                  </a:lnTo>
                  <a:close/>
                </a:path>
              </a:pathLst>
            </a:custGeom>
            <a:solidFill>
              <a:srgbClr val="10CAC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00" name="Shape 1000"/>
            <p:cNvSpPr/>
            <p:nvPr/>
          </p:nvSpPr>
          <p:spPr>
            <a:xfrm>
              <a:off x="4384575" y="2267775"/>
              <a:ext cx="2059825" cy="2016100"/>
            </a:xfrm>
            <a:custGeom>
              <a:pathLst>
                <a:path extrusionOk="0" h="80644" w="82393">
                  <a:moveTo>
                    <a:pt x="1748" y="0"/>
                  </a:moveTo>
                  <a:lnTo>
                    <a:pt x="1" y="2957"/>
                  </a:lnTo>
                  <a:lnTo>
                    <a:pt x="77823" y="80644"/>
                  </a:lnTo>
                  <a:lnTo>
                    <a:pt x="82392" y="80644"/>
                  </a:lnTo>
                  <a:lnTo>
                    <a:pt x="1748" y="0"/>
                  </a:lnTo>
                  <a:close/>
                </a:path>
              </a:pathLst>
            </a:custGeom>
            <a:solidFill>
              <a:srgbClr val="11C8D0"/>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01" name="Shape 1001"/>
            <p:cNvSpPr/>
            <p:nvPr/>
          </p:nvSpPr>
          <p:spPr>
            <a:xfrm>
              <a:off x="4421550" y="2207275"/>
              <a:ext cx="2120300" cy="2076600"/>
            </a:xfrm>
            <a:custGeom>
              <a:pathLst>
                <a:path extrusionOk="0" h="83064" w="84812">
                  <a:moveTo>
                    <a:pt x="1747" y="1"/>
                  </a:moveTo>
                  <a:lnTo>
                    <a:pt x="0" y="2958"/>
                  </a:lnTo>
                  <a:lnTo>
                    <a:pt x="80107" y="83064"/>
                  </a:lnTo>
                  <a:lnTo>
                    <a:pt x="84811" y="83064"/>
                  </a:lnTo>
                  <a:lnTo>
                    <a:pt x="1747" y="1"/>
                  </a:lnTo>
                  <a:close/>
                </a:path>
              </a:pathLst>
            </a:custGeom>
            <a:solidFill>
              <a:srgbClr val="12C7D0"/>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02" name="Shape 1002"/>
            <p:cNvSpPr/>
            <p:nvPr/>
          </p:nvSpPr>
          <p:spPr>
            <a:xfrm>
              <a:off x="4458500" y="2146800"/>
              <a:ext cx="2130375" cy="2137075"/>
            </a:xfrm>
            <a:custGeom>
              <a:pathLst>
                <a:path extrusionOk="0" h="85483" w="85215">
                  <a:moveTo>
                    <a:pt x="1614" y="1"/>
                  </a:moveTo>
                  <a:lnTo>
                    <a:pt x="1" y="2823"/>
                  </a:lnTo>
                  <a:lnTo>
                    <a:pt x="82527" y="85483"/>
                  </a:lnTo>
                  <a:lnTo>
                    <a:pt x="84005" y="85483"/>
                  </a:lnTo>
                  <a:lnTo>
                    <a:pt x="85215" y="83467"/>
                  </a:lnTo>
                  <a:lnTo>
                    <a:pt x="1614" y="1"/>
                  </a:lnTo>
                  <a:close/>
                </a:path>
              </a:pathLst>
            </a:custGeom>
            <a:solidFill>
              <a:srgbClr val="13C5D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03" name="Shape 1003"/>
            <p:cNvSpPr/>
            <p:nvPr/>
          </p:nvSpPr>
          <p:spPr>
            <a:xfrm>
              <a:off x="4492100" y="2082950"/>
              <a:ext cx="2133750" cy="2163975"/>
            </a:xfrm>
            <a:custGeom>
              <a:pathLst>
                <a:path extrusionOk="0" h="86559" w="85350">
                  <a:moveTo>
                    <a:pt x="1748" y="1"/>
                  </a:moveTo>
                  <a:lnTo>
                    <a:pt x="1" y="2958"/>
                  </a:lnTo>
                  <a:lnTo>
                    <a:pt x="83602" y="86559"/>
                  </a:lnTo>
                  <a:lnTo>
                    <a:pt x="85349" y="83602"/>
                  </a:lnTo>
                  <a:lnTo>
                    <a:pt x="1748" y="1"/>
                  </a:lnTo>
                  <a:close/>
                </a:path>
              </a:pathLst>
            </a:custGeom>
            <a:solidFill>
              <a:srgbClr val="14C3D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04" name="Shape 1004"/>
            <p:cNvSpPr/>
            <p:nvPr/>
          </p:nvSpPr>
          <p:spPr>
            <a:xfrm>
              <a:off x="4529075" y="2022475"/>
              <a:ext cx="2130375" cy="2163975"/>
            </a:xfrm>
            <a:custGeom>
              <a:pathLst>
                <a:path extrusionOk="0" h="86559" w="85215">
                  <a:moveTo>
                    <a:pt x="1613" y="1"/>
                  </a:moveTo>
                  <a:lnTo>
                    <a:pt x="0" y="2957"/>
                  </a:lnTo>
                  <a:lnTo>
                    <a:pt x="83467" y="86558"/>
                  </a:lnTo>
                  <a:lnTo>
                    <a:pt x="85214" y="83601"/>
                  </a:lnTo>
                  <a:lnTo>
                    <a:pt x="1613" y="1"/>
                  </a:lnTo>
                  <a:close/>
                </a:path>
              </a:pathLst>
            </a:custGeom>
            <a:solidFill>
              <a:srgbClr val="15C1D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05" name="Shape 1005"/>
            <p:cNvSpPr/>
            <p:nvPr/>
          </p:nvSpPr>
          <p:spPr>
            <a:xfrm>
              <a:off x="4562675" y="1962000"/>
              <a:ext cx="2133725" cy="2160600"/>
            </a:xfrm>
            <a:custGeom>
              <a:pathLst>
                <a:path extrusionOk="0" h="86424" w="85349">
                  <a:moveTo>
                    <a:pt x="1748" y="0"/>
                  </a:moveTo>
                  <a:lnTo>
                    <a:pt x="0" y="2957"/>
                  </a:lnTo>
                  <a:lnTo>
                    <a:pt x="83602" y="86424"/>
                  </a:lnTo>
                  <a:lnTo>
                    <a:pt x="85349" y="83467"/>
                  </a:lnTo>
                  <a:lnTo>
                    <a:pt x="1748" y="0"/>
                  </a:lnTo>
                  <a:close/>
                </a:path>
              </a:pathLst>
            </a:custGeom>
            <a:solidFill>
              <a:srgbClr val="16C0D3"/>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06" name="Shape 1006"/>
            <p:cNvSpPr/>
            <p:nvPr/>
          </p:nvSpPr>
          <p:spPr>
            <a:xfrm>
              <a:off x="4599625" y="1898150"/>
              <a:ext cx="2130375" cy="2163975"/>
            </a:xfrm>
            <a:custGeom>
              <a:pathLst>
                <a:path extrusionOk="0" h="86559" w="85215">
                  <a:moveTo>
                    <a:pt x="1614" y="0"/>
                  </a:moveTo>
                  <a:lnTo>
                    <a:pt x="1" y="2957"/>
                  </a:lnTo>
                  <a:lnTo>
                    <a:pt x="83602" y="86558"/>
                  </a:lnTo>
                  <a:lnTo>
                    <a:pt x="85215" y="83601"/>
                  </a:lnTo>
                  <a:lnTo>
                    <a:pt x="1614" y="0"/>
                  </a:lnTo>
                  <a:close/>
                </a:path>
              </a:pathLst>
            </a:custGeom>
            <a:solidFill>
              <a:srgbClr val="17BED3"/>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07" name="Shape 1007"/>
            <p:cNvSpPr/>
            <p:nvPr/>
          </p:nvSpPr>
          <p:spPr>
            <a:xfrm>
              <a:off x="4633225" y="1837675"/>
              <a:ext cx="2133750" cy="2163950"/>
            </a:xfrm>
            <a:custGeom>
              <a:pathLst>
                <a:path extrusionOk="0" h="86558" w="85350">
                  <a:moveTo>
                    <a:pt x="1748" y="0"/>
                  </a:moveTo>
                  <a:lnTo>
                    <a:pt x="1" y="2957"/>
                  </a:lnTo>
                  <a:lnTo>
                    <a:pt x="83602" y="86558"/>
                  </a:lnTo>
                  <a:lnTo>
                    <a:pt x="85349" y="83601"/>
                  </a:lnTo>
                  <a:lnTo>
                    <a:pt x="1748" y="0"/>
                  </a:lnTo>
                  <a:close/>
                </a:path>
              </a:pathLst>
            </a:custGeom>
            <a:solidFill>
              <a:srgbClr val="18BCD4"/>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08" name="Shape 1008"/>
            <p:cNvSpPr/>
            <p:nvPr/>
          </p:nvSpPr>
          <p:spPr>
            <a:xfrm>
              <a:off x="4670200" y="1777175"/>
              <a:ext cx="2130375" cy="2160625"/>
            </a:xfrm>
            <a:custGeom>
              <a:pathLst>
                <a:path extrusionOk="0" h="86425" w="85215">
                  <a:moveTo>
                    <a:pt x="1748" y="1"/>
                  </a:moveTo>
                  <a:lnTo>
                    <a:pt x="0" y="2958"/>
                  </a:lnTo>
                  <a:lnTo>
                    <a:pt x="83602" y="86424"/>
                  </a:lnTo>
                  <a:lnTo>
                    <a:pt x="85215" y="83467"/>
                  </a:lnTo>
                  <a:lnTo>
                    <a:pt x="1748" y="1"/>
                  </a:lnTo>
                  <a:close/>
                </a:path>
              </a:pathLst>
            </a:custGeom>
            <a:solidFill>
              <a:srgbClr val="19BBD5"/>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09" name="Shape 1009"/>
            <p:cNvSpPr/>
            <p:nvPr/>
          </p:nvSpPr>
          <p:spPr>
            <a:xfrm>
              <a:off x="4707150" y="1713350"/>
              <a:ext cx="2130375" cy="2163950"/>
            </a:xfrm>
            <a:custGeom>
              <a:pathLst>
                <a:path extrusionOk="0" h="86558" w="85215">
                  <a:moveTo>
                    <a:pt x="1614" y="0"/>
                  </a:moveTo>
                  <a:lnTo>
                    <a:pt x="1" y="2957"/>
                  </a:lnTo>
                  <a:lnTo>
                    <a:pt x="83468" y="86558"/>
                  </a:lnTo>
                  <a:lnTo>
                    <a:pt x="85215" y="83601"/>
                  </a:lnTo>
                  <a:lnTo>
                    <a:pt x="1614" y="0"/>
                  </a:lnTo>
                  <a:close/>
                </a:path>
              </a:pathLst>
            </a:custGeom>
            <a:solidFill>
              <a:srgbClr val="1BB9D5"/>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10" name="Shape 1010"/>
            <p:cNvSpPr/>
            <p:nvPr/>
          </p:nvSpPr>
          <p:spPr>
            <a:xfrm>
              <a:off x="4740750" y="1652850"/>
              <a:ext cx="2130400" cy="2163975"/>
            </a:xfrm>
            <a:custGeom>
              <a:pathLst>
                <a:path extrusionOk="0" h="86559" w="85216">
                  <a:moveTo>
                    <a:pt x="1748" y="1"/>
                  </a:moveTo>
                  <a:lnTo>
                    <a:pt x="1" y="2958"/>
                  </a:lnTo>
                  <a:lnTo>
                    <a:pt x="83602" y="86559"/>
                  </a:lnTo>
                  <a:lnTo>
                    <a:pt x="85215" y="83602"/>
                  </a:lnTo>
                  <a:lnTo>
                    <a:pt x="1748" y="1"/>
                  </a:lnTo>
                  <a:close/>
                </a:path>
              </a:pathLst>
            </a:custGeom>
            <a:solidFill>
              <a:srgbClr val="1CB7D6"/>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11" name="Shape 1011"/>
            <p:cNvSpPr/>
            <p:nvPr/>
          </p:nvSpPr>
          <p:spPr>
            <a:xfrm>
              <a:off x="4777725" y="1592375"/>
              <a:ext cx="2130375" cy="2160600"/>
            </a:xfrm>
            <a:custGeom>
              <a:pathLst>
                <a:path extrusionOk="0" h="86424" w="85215">
                  <a:moveTo>
                    <a:pt x="1613" y="1"/>
                  </a:moveTo>
                  <a:lnTo>
                    <a:pt x="0" y="2957"/>
                  </a:lnTo>
                  <a:lnTo>
                    <a:pt x="83467" y="86424"/>
                  </a:lnTo>
                  <a:lnTo>
                    <a:pt x="85215" y="83601"/>
                  </a:lnTo>
                  <a:lnTo>
                    <a:pt x="1613" y="1"/>
                  </a:lnTo>
                  <a:close/>
                </a:path>
              </a:pathLst>
            </a:custGeom>
            <a:solidFill>
              <a:srgbClr val="1DB5D6"/>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12" name="Shape 1012"/>
            <p:cNvSpPr/>
            <p:nvPr/>
          </p:nvSpPr>
          <p:spPr>
            <a:xfrm>
              <a:off x="4811325" y="1531900"/>
              <a:ext cx="2133750" cy="2160600"/>
            </a:xfrm>
            <a:custGeom>
              <a:pathLst>
                <a:path extrusionOk="0" h="86424" w="85350">
                  <a:moveTo>
                    <a:pt x="1748" y="0"/>
                  </a:moveTo>
                  <a:lnTo>
                    <a:pt x="0" y="2823"/>
                  </a:lnTo>
                  <a:lnTo>
                    <a:pt x="83602" y="86423"/>
                  </a:lnTo>
                  <a:lnTo>
                    <a:pt x="85349" y="83467"/>
                  </a:lnTo>
                  <a:lnTo>
                    <a:pt x="1748" y="0"/>
                  </a:lnTo>
                  <a:close/>
                </a:path>
              </a:pathLst>
            </a:custGeom>
            <a:solidFill>
              <a:srgbClr val="1EB4D7"/>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13" name="Shape 1013"/>
            <p:cNvSpPr/>
            <p:nvPr/>
          </p:nvSpPr>
          <p:spPr>
            <a:xfrm>
              <a:off x="4848275" y="1468050"/>
              <a:ext cx="2130400" cy="2163975"/>
            </a:xfrm>
            <a:custGeom>
              <a:pathLst>
                <a:path extrusionOk="0" h="86559" w="85216">
                  <a:moveTo>
                    <a:pt x="1614" y="0"/>
                  </a:moveTo>
                  <a:lnTo>
                    <a:pt x="1" y="2957"/>
                  </a:lnTo>
                  <a:lnTo>
                    <a:pt x="83602" y="86558"/>
                  </a:lnTo>
                  <a:lnTo>
                    <a:pt x="85215" y="83601"/>
                  </a:lnTo>
                  <a:lnTo>
                    <a:pt x="1614" y="0"/>
                  </a:lnTo>
                  <a:close/>
                </a:path>
              </a:pathLst>
            </a:custGeom>
            <a:solidFill>
              <a:srgbClr val="1FB2D7"/>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14" name="Shape 1014"/>
            <p:cNvSpPr/>
            <p:nvPr/>
          </p:nvSpPr>
          <p:spPr>
            <a:xfrm>
              <a:off x="4881875" y="1431100"/>
              <a:ext cx="2133750" cy="2140425"/>
            </a:xfrm>
            <a:custGeom>
              <a:pathLst>
                <a:path extrusionOk="0" h="85617" w="85350">
                  <a:moveTo>
                    <a:pt x="1211" y="0"/>
                  </a:moveTo>
                  <a:lnTo>
                    <a:pt x="1" y="2016"/>
                  </a:lnTo>
                  <a:lnTo>
                    <a:pt x="83602" y="85617"/>
                  </a:lnTo>
                  <a:lnTo>
                    <a:pt x="85350" y="82660"/>
                  </a:lnTo>
                  <a:lnTo>
                    <a:pt x="2689" y="0"/>
                  </a:lnTo>
                  <a:close/>
                </a:path>
              </a:pathLst>
            </a:custGeom>
            <a:solidFill>
              <a:srgbClr val="20B0D8"/>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15" name="Shape 1015"/>
            <p:cNvSpPr/>
            <p:nvPr/>
          </p:nvSpPr>
          <p:spPr>
            <a:xfrm>
              <a:off x="4928925" y="1431100"/>
              <a:ext cx="2120300" cy="2076600"/>
            </a:xfrm>
            <a:custGeom>
              <a:pathLst>
                <a:path extrusionOk="0" h="83064" w="84812">
                  <a:moveTo>
                    <a:pt x="1" y="0"/>
                  </a:moveTo>
                  <a:lnTo>
                    <a:pt x="83199" y="83063"/>
                  </a:lnTo>
                  <a:lnTo>
                    <a:pt x="84812" y="80106"/>
                  </a:lnTo>
                  <a:lnTo>
                    <a:pt x="4705" y="0"/>
                  </a:lnTo>
                  <a:close/>
                </a:path>
              </a:pathLst>
            </a:custGeom>
            <a:solidFill>
              <a:srgbClr val="21AED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16" name="Shape 1016"/>
            <p:cNvSpPr/>
            <p:nvPr/>
          </p:nvSpPr>
          <p:spPr>
            <a:xfrm>
              <a:off x="5026375" y="1431100"/>
              <a:ext cx="2059825" cy="2016100"/>
            </a:xfrm>
            <a:custGeom>
              <a:pathLst>
                <a:path extrusionOk="0" h="80644" w="82393">
                  <a:moveTo>
                    <a:pt x="0" y="0"/>
                  </a:moveTo>
                  <a:lnTo>
                    <a:pt x="80645" y="80644"/>
                  </a:lnTo>
                  <a:lnTo>
                    <a:pt x="82392" y="77687"/>
                  </a:lnTo>
                  <a:lnTo>
                    <a:pt x="4705" y="0"/>
                  </a:lnTo>
                  <a:close/>
                </a:path>
              </a:pathLst>
            </a:custGeom>
            <a:solidFill>
              <a:srgbClr val="22ADD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17" name="Shape 1017"/>
            <p:cNvSpPr/>
            <p:nvPr/>
          </p:nvSpPr>
          <p:spPr>
            <a:xfrm>
              <a:off x="5123825" y="1431100"/>
              <a:ext cx="1995975" cy="1955625"/>
            </a:xfrm>
            <a:custGeom>
              <a:pathLst>
                <a:path extrusionOk="0" h="78225" w="79839">
                  <a:moveTo>
                    <a:pt x="0" y="0"/>
                  </a:moveTo>
                  <a:lnTo>
                    <a:pt x="78225" y="78225"/>
                  </a:lnTo>
                  <a:lnTo>
                    <a:pt x="79838" y="75268"/>
                  </a:lnTo>
                  <a:lnTo>
                    <a:pt x="4705" y="0"/>
                  </a:lnTo>
                  <a:close/>
                </a:path>
              </a:pathLst>
            </a:custGeom>
            <a:solidFill>
              <a:srgbClr val="23ABDA"/>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18" name="Shape 1018"/>
            <p:cNvSpPr/>
            <p:nvPr/>
          </p:nvSpPr>
          <p:spPr>
            <a:xfrm>
              <a:off x="5221275" y="1431100"/>
              <a:ext cx="1935475" cy="1891775"/>
            </a:xfrm>
            <a:custGeom>
              <a:pathLst>
                <a:path extrusionOk="0" h="75671" w="77419">
                  <a:moveTo>
                    <a:pt x="0" y="0"/>
                  </a:moveTo>
                  <a:lnTo>
                    <a:pt x="75671" y="75671"/>
                  </a:lnTo>
                  <a:lnTo>
                    <a:pt x="77419" y="72714"/>
                  </a:lnTo>
                  <a:lnTo>
                    <a:pt x="4570" y="0"/>
                  </a:lnTo>
                  <a:close/>
                </a:path>
              </a:pathLst>
            </a:custGeom>
            <a:solidFill>
              <a:srgbClr val="25A9DA"/>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19" name="Shape 1019"/>
            <p:cNvSpPr/>
            <p:nvPr/>
          </p:nvSpPr>
          <p:spPr>
            <a:xfrm>
              <a:off x="5318700" y="1431100"/>
              <a:ext cx="1875025" cy="1831300"/>
            </a:xfrm>
            <a:custGeom>
              <a:pathLst>
                <a:path extrusionOk="0" h="73252" w="75001">
                  <a:moveTo>
                    <a:pt x="1" y="0"/>
                  </a:moveTo>
                  <a:lnTo>
                    <a:pt x="73253" y="73251"/>
                  </a:lnTo>
                  <a:lnTo>
                    <a:pt x="75000" y="70295"/>
                  </a:lnTo>
                  <a:lnTo>
                    <a:pt x="4571" y="0"/>
                  </a:lnTo>
                  <a:close/>
                </a:path>
              </a:pathLst>
            </a:custGeom>
            <a:solidFill>
              <a:srgbClr val="26A8DB"/>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20" name="Shape 1020"/>
            <p:cNvSpPr/>
            <p:nvPr/>
          </p:nvSpPr>
          <p:spPr>
            <a:xfrm>
              <a:off x="5416150" y="1431100"/>
              <a:ext cx="1811175" cy="1770825"/>
            </a:xfrm>
            <a:custGeom>
              <a:pathLst>
                <a:path extrusionOk="0" h="70833" w="72447">
                  <a:moveTo>
                    <a:pt x="1" y="0"/>
                  </a:moveTo>
                  <a:lnTo>
                    <a:pt x="70699" y="70832"/>
                  </a:lnTo>
                  <a:lnTo>
                    <a:pt x="72446" y="67875"/>
                  </a:lnTo>
                  <a:lnTo>
                    <a:pt x="4571" y="0"/>
                  </a:lnTo>
                  <a:close/>
                </a:path>
              </a:pathLst>
            </a:custGeom>
            <a:solidFill>
              <a:srgbClr val="27A6DC"/>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21" name="Shape 1021"/>
            <p:cNvSpPr/>
            <p:nvPr/>
          </p:nvSpPr>
          <p:spPr>
            <a:xfrm>
              <a:off x="5510250" y="1431100"/>
              <a:ext cx="1754025" cy="1706975"/>
            </a:xfrm>
            <a:custGeom>
              <a:pathLst>
                <a:path extrusionOk="0" h="68279" w="70161">
                  <a:moveTo>
                    <a:pt x="0" y="0"/>
                  </a:moveTo>
                  <a:lnTo>
                    <a:pt x="68413" y="68278"/>
                  </a:lnTo>
                  <a:lnTo>
                    <a:pt x="70161" y="65456"/>
                  </a:lnTo>
                  <a:lnTo>
                    <a:pt x="4704" y="0"/>
                  </a:lnTo>
                  <a:close/>
                </a:path>
              </a:pathLst>
            </a:custGeom>
            <a:solidFill>
              <a:srgbClr val="28A4DC"/>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22" name="Shape 1022"/>
            <p:cNvSpPr/>
            <p:nvPr/>
          </p:nvSpPr>
          <p:spPr>
            <a:xfrm>
              <a:off x="5607675" y="1431100"/>
              <a:ext cx="1690200" cy="1646500"/>
            </a:xfrm>
            <a:custGeom>
              <a:pathLst>
                <a:path extrusionOk="0" h="65860" w="67608">
                  <a:moveTo>
                    <a:pt x="1" y="0"/>
                  </a:moveTo>
                  <a:lnTo>
                    <a:pt x="65995" y="65859"/>
                  </a:lnTo>
                  <a:lnTo>
                    <a:pt x="67608" y="62902"/>
                  </a:lnTo>
                  <a:lnTo>
                    <a:pt x="4705" y="0"/>
                  </a:lnTo>
                  <a:close/>
                </a:path>
              </a:pathLst>
            </a:custGeom>
            <a:solidFill>
              <a:srgbClr val="29A2DD"/>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23" name="Shape 1023"/>
            <p:cNvSpPr/>
            <p:nvPr/>
          </p:nvSpPr>
          <p:spPr>
            <a:xfrm>
              <a:off x="5705125" y="1431100"/>
              <a:ext cx="1629725" cy="1586000"/>
            </a:xfrm>
            <a:custGeom>
              <a:pathLst>
                <a:path extrusionOk="0" h="63440" w="65189">
                  <a:moveTo>
                    <a:pt x="1" y="0"/>
                  </a:moveTo>
                  <a:lnTo>
                    <a:pt x="63441" y="63440"/>
                  </a:lnTo>
                  <a:lnTo>
                    <a:pt x="65188" y="60483"/>
                  </a:lnTo>
                  <a:lnTo>
                    <a:pt x="4705" y="0"/>
                  </a:lnTo>
                  <a:close/>
                </a:path>
              </a:pathLst>
            </a:custGeom>
            <a:solidFill>
              <a:srgbClr val="2AA1DD"/>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24" name="Shape 1024"/>
            <p:cNvSpPr/>
            <p:nvPr/>
          </p:nvSpPr>
          <p:spPr>
            <a:xfrm>
              <a:off x="5802575" y="1431100"/>
              <a:ext cx="1565875" cy="1525525"/>
            </a:xfrm>
            <a:custGeom>
              <a:pathLst>
                <a:path extrusionOk="0" h="61021" w="62635">
                  <a:moveTo>
                    <a:pt x="1" y="0"/>
                  </a:moveTo>
                  <a:lnTo>
                    <a:pt x="61021" y="61020"/>
                  </a:lnTo>
                  <a:lnTo>
                    <a:pt x="62634" y="58064"/>
                  </a:lnTo>
                  <a:lnTo>
                    <a:pt x="4705" y="0"/>
                  </a:lnTo>
                  <a:close/>
                </a:path>
              </a:pathLst>
            </a:custGeom>
            <a:solidFill>
              <a:srgbClr val="2B9FDE"/>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25" name="Shape 1025"/>
            <p:cNvSpPr/>
            <p:nvPr/>
          </p:nvSpPr>
          <p:spPr>
            <a:xfrm>
              <a:off x="5900025" y="1431100"/>
              <a:ext cx="1481850" cy="1461675"/>
            </a:xfrm>
            <a:custGeom>
              <a:pathLst>
                <a:path extrusionOk="0" h="58467" w="59274">
                  <a:moveTo>
                    <a:pt x="0" y="0"/>
                  </a:moveTo>
                  <a:lnTo>
                    <a:pt x="58468" y="58467"/>
                  </a:lnTo>
                  <a:lnTo>
                    <a:pt x="59274" y="57123"/>
                  </a:lnTo>
                  <a:lnTo>
                    <a:pt x="56048" y="51478"/>
                  </a:lnTo>
                  <a:lnTo>
                    <a:pt x="4570" y="0"/>
                  </a:lnTo>
                  <a:close/>
                </a:path>
              </a:pathLst>
            </a:custGeom>
            <a:solidFill>
              <a:srgbClr val="2C9DDE"/>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26" name="Shape 1026"/>
            <p:cNvSpPr/>
            <p:nvPr/>
          </p:nvSpPr>
          <p:spPr>
            <a:xfrm>
              <a:off x="5997475" y="1431100"/>
              <a:ext cx="1307125" cy="1297025"/>
            </a:xfrm>
            <a:custGeom>
              <a:pathLst>
                <a:path extrusionOk="0" h="51881" w="52285">
                  <a:moveTo>
                    <a:pt x="0" y="0"/>
                  </a:moveTo>
                  <a:lnTo>
                    <a:pt x="51747" y="51881"/>
                  </a:lnTo>
                  <a:lnTo>
                    <a:pt x="52285" y="51478"/>
                  </a:lnTo>
                  <a:lnTo>
                    <a:pt x="46908" y="42338"/>
                  </a:lnTo>
                  <a:lnTo>
                    <a:pt x="4570" y="0"/>
                  </a:lnTo>
                  <a:close/>
                </a:path>
              </a:pathLst>
            </a:custGeom>
            <a:solidFill>
              <a:srgbClr val="2D9CD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27" name="Shape 1027"/>
            <p:cNvSpPr/>
            <p:nvPr/>
          </p:nvSpPr>
          <p:spPr>
            <a:xfrm>
              <a:off x="6094900" y="1431100"/>
              <a:ext cx="1075300" cy="1065175"/>
            </a:xfrm>
            <a:custGeom>
              <a:pathLst>
                <a:path extrusionOk="0" h="42607" w="43012">
                  <a:moveTo>
                    <a:pt x="1" y="0"/>
                  </a:moveTo>
                  <a:lnTo>
                    <a:pt x="42608" y="42607"/>
                  </a:lnTo>
                  <a:lnTo>
                    <a:pt x="43011" y="42338"/>
                  </a:lnTo>
                  <a:lnTo>
                    <a:pt x="37769" y="33064"/>
                  </a:lnTo>
                  <a:lnTo>
                    <a:pt x="4571" y="0"/>
                  </a:lnTo>
                  <a:close/>
                </a:path>
              </a:pathLst>
            </a:custGeom>
            <a:solidFill>
              <a:srgbClr val="2F9AE0"/>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28" name="Shape 1028"/>
            <p:cNvSpPr/>
            <p:nvPr/>
          </p:nvSpPr>
          <p:spPr>
            <a:xfrm>
              <a:off x="6189000" y="1431100"/>
              <a:ext cx="850150" cy="836700"/>
            </a:xfrm>
            <a:custGeom>
              <a:pathLst>
                <a:path extrusionOk="0" h="33468" w="34006">
                  <a:moveTo>
                    <a:pt x="0" y="0"/>
                  </a:moveTo>
                  <a:lnTo>
                    <a:pt x="33602" y="33467"/>
                  </a:lnTo>
                  <a:lnTo>
                    <a:pt x="34005" y="33198"/>
                  </a:lnTo>
                  <a:lnTo>
                    <a:pt x="28629" y="23924"/>
                  </a:lnTo>
                  <a:lnTo>
                    <a:pt x="4705" y="0"/>
                  </a:lnTo>
                  <a:close/>
                </a:path>
              </a:pathLst>
            </a:custGeom>
            <a:solidFill>
              <a:srgbClr val="3098E0"/>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29" name="Shape 1029"/>
            <p:cNvSpPr/>
            <p:nvPr/>
          </p:nvSpPr>
          <p:spPr>
            <a:xfrm>
              <a:off x="6286450" y="1431100"/>
              <a:ext cx="618300" cy="608200"/>
            </a:xfrm>
            <a:custGeom>
              <a:pathLst>
                <a:path extrusionOk="0" h="24328" w="24732">
                  <a:moveTo>
                    <a:pt x="0" y="0"/>
                  </a:moveTo>
                  <a:lnTo>
                    <a:pt x="24328" y="24328"/>
                  </a:lnTo>
                  <a:lnTo>
                    <a:pt x="24731" y="23924"/>
                  </a:lnTo>
                  <a:lnTo>
                    <a:pt x="19489" y="14785"/>
                  </a:lnTo>
                  <a:lnTo>
                    <a:pt x="4704" y="0"/>
                  </a:lnTo>
                  <a:close/>
                </a:path>
              </a:pathLst>
            </a:custGeom>
            <a:solidFill>
              <a:srgbClr val="3196E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30" name="Shape 1030"/>
            <p:cNvSpPr/>
            <p:nvPr/>
          </p:nvSpPr>
          <p:spPr>
            <a:xfrm>
              <a:off x="6383900" y="1431100"/>
              <a:ext cx="389800" cy="376350"/>
            </a:xfrm>
            <a:custGeom>
              <a:pathLst>
                <a:path extrusionOk="0" h="15054" w="15592">
                  <a:moveTo>
                    <a:pt x="0" y="0"/>
                  </a:moveTo>
                  <a:lnTo>
                    <a:pt x="15188" y="15054"/>
                  </a:lnTo>
                  <a:lnTo>
                    <a:pt x="15591" y="14785"/>
                  </a:lnTo>
                  <a:lnTo>
                    <a:pt x="10215" y="5645"/>
                  </a:lnTo>
                  <a:lnTo>
                    <a:pt x="4704" y="0"/>
                  </a:lnTo>
                  <a:close/>
                </a:path>
              </a:pathLst>
            </a:custGeom>
            <a:solidFill>
              <a:srgbClr val="3295E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31" name="Shape 1031"/>
            <p:cNvSpPr/>
            <p:nvPr/>
          </p:nvSpPr>
          <p:spPr>
            <a:xfrm>
              <a:off x="6481325" y="1431100"/>
              <a:ext cx="157950" cy="147850"/>
            </a:xfrm>
            <a:custGeom>
              <a:pathLst>
                <a:path extrusionOk="0" h="5914" w="6318">
                  <a:moveTo>
                    <a:pt x="1" y="0"/>
                  </a:moveTo>
                  <a:lnTo>
                    <a:pt x="5915" y="5914"/>
                  </a:lnTo>
                  <a:lnTo>
                    <a:pt x="6318" y="5645"/>
                  </a:lnTo>
                  <a:lnTo>
                    <a:pt x="3092" y="0"/>
                  </a:lnTo>
                  <a:close/>
                </a:path>
              </a:pathLst>
            </a:custGeom>
            <a:solidFill>
              <a:srgbClr val="3393E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1032" name="Shape 1032"/>
          <p:cNvSpPr/>
          <p:nvPr/>
        </p:nvSpPr>
        <p:spPr>
          <a:xfrm flipH="1" rot="10800000">
            <a:off x="-123826" y="1058975"/>
            <a:ext cx="819900" cy="710100"/>
          </a:xfrm>
          <a:prstGeom prst="hexagon">
            <a:avLst>
              <a:gd fmla="val 28678" name="adj"/>
              <a:gd fmla="val 115470" name="vf"/>
            </a:avLst>
          </a:prstGeom>
          <a:noFill/>
          <a:ln cap="flat" cmpd="sng" w="9525">
            <a:solidFill>
              <a:srgbClr val="19BBD5"/>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33" name="Shape 1033"/>
          <p:cNvSpPr/>
          <p:nvPr/>
        </p:nvSpPr>
        <p:spPr>
          <a:xfrm flipH="1" rot="10800000">
            <a:off x="638175" y="1440100"/>
            <a:ext cx="428700" cy="371100"/>
          </a:xfrm>
          <a:prstGeom prst="hexagon">
            <a:avLst>
              <a:gd fmla="val 28678" name="adj"/>
              <a:gd fmla="val 115470" name="vf"/>
            </a:avLst>
          </a:pr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34" name="Shape 1034"/>
          <p:cNvSpPr/>
          <p:nvPr/>
        </p:nvSpPr>
        <p:spPr>
          <a:xfrm flipH="1" rot="10800000">
            <a:off x="1495424" y="-131650"/>
            <a:ext cx="819900" cy="710100"/>
          </a:xfrm>
          <a:prstGeom prst="hexagon">
            <a:avLst>
              <a:gd fmla="val 28678" name="adj"/>
              <a:gd fmla="val 115470" name="vf"/>
            </a:avLst>
          </a:prstGeom>
          <a:noFill/>
          <a:ln cap="flat" cmpd="sng" w="76200">
            <a:solidFill>
              <a:srgbClr val="184769"/>
            </a:solidFill>
            <a:prstDash val="solid"/>
            <a:miter lim="8000"/>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35" name="Shape 1035"/>
          <p:cNvSpPr/>
          <p:nvPr/>
        </p:nvSpPr>
        <p:spPr>
          <a:xfrm flipH="1" rot="10800000">
            <a:off x="327800" y="88925"/>
            <a:ext cx="358800" cy="310500"/>
          </a:xfrm>
          <a:prstGeom prst="hexagon">
            <a:avLst>
              <a:gd fmla="val 28678" name="adj"/>
              <a:gd fmla="val 115470" name="vf"/>
            </a:avLst>
          </a:prstGeom>
          <a:solidFill>
            <a:srgbClr val="00E1C6"/>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1036" name="Shape 1036"/>
          <p:cNvGrpSpPr/>
          <p:nvPr/>
        </p:nvGrpSpPr>
        <p:grpSpPr>
          <a:xfrm>
            <a:off x="1729784" y="61068"/>
            <a:ext cx="351204" cy="324661"/>
            <a:chOff x="5975075" y="2327500"/>
            <a:chExt cx="420100" cy="388350"/>
          </a:xfrm>
        </p:grpSpPr>
        <p:sp>
          <p:nvSpPr>
            <p:cNvPr id="1037" name="Shape 1037"/>
            <p:cNvSpPr/>
            <p:nvPr/>
          </p:nvSpPr>
          <p:spPr>
            <a:xfrm>
              <a:off x="5975075" y="2474650"/>
              <a:ext cx="98325" cy="220450"/>
            </a:xfrm>
            <a:custGeom>
              <a:pathLst>
                <a:path extrusionOk="0" h="8818" w="3933">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38" name="Shape 1038"/>
            <p:cNvSpPr/>
            <p:nvPr/>
          </p:nvSpPr>
          <p:spPr>
            <a:xfrm>
              <a:off x="6088025" y="2327500"/>
              <a:ext cx="307150" cy="388350"/>
            </a:xfrm>
            <a:custGeom>
              <a:pathLst>
                <a:path extrusionOk="0" h="15534" w="12286">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1039" name="Shape 1039"/>
          <p:cNvSpPr/>
          <p:nvPr/>
        </p:nvSpPr>
        <p:spPr>
          <a:xfrm>
            <a:off x="203100" y="1270177"/>
            <a:ext cx="166061" cy="287704"/>
          </a:xfrm>
          <a:custGeom>
            <a:pathLst>
              <a:path extrusionOk="0" h="20565" w="1187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rgbClr val="19BBD5"/>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1040" name="Shape 1040"/>
          <p:cNvGrpSpPr/>
          <p:nvPr/>
        </p:nvGrpSpPr>
        <p:grpSpPr>
          <a:xfrm>
            <a:off x="904277" y="515192"/>
            <a:ext cx="382958" cy="607111"/>
            <a:chOff x="6718575" y="2318625"/>
            <a:chExt cx="256950" cy="407375"/>
          </a:xfrm>
        </p:grpSpPr>
        <p:sp>
          <p:nvSpPr>
            <p:cNvPr id="1041" name="Shape 1041"/>
            <p:cNvSpPr/>
            <p:nvPr/>
          </p:nvSpPr>
          <p:spPr>
            <a:xfrm>
              <a:off x="6795900" y="2673600"/>
              <a:ext cx="102300" cy="22550"/>
            </a:xfrm>
            <a:custGeom>
              <a:pathLst>
                <a:path extrusionOk="0" fill="none" h="902" w="4092">
                  <a:moveTo>
                    <a:pt x="4092" y="902"/>
                  </a:moveTo>
                  <a:lnTo>
                    <a:pt x="4092" y="1"/>
                  </a:lnTo>
                  <a:lnTo>
                    <a:pt x="0" y="1"/>
                  </a:lnTo>
                  <a:lnTo>
                    <a:pt x="0" y="902"/>
                  </a:lnTo>
                  <a:lnTo>
                    <a:pt x="4092" y="902"/>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42" name="Shape 1042"/>
            <p:cNvSpPr/>
            <p:nvPr/>
          </p:nvSpPr>
          <p:spPr>
            <a:xfrm>
              <a:off x="6795900" y="2650475"/>
              <a:ext cx="102300" cy="22550"/>
            </a:xfrm>
            <a:custGeom>
              <a:pathLst>
                <a:path extrusionOk="0" fill="none" h="902" w="4092">
                  <a:moveTo>
                    <a:pt x="4092" y="901"/>
                  </a:moveTo>
                  <a:lnTo>
                    <a:pt x="4092" y="0"/>
                  </a:lnTo>
                  <a:lnTo>
                    <a:pt x="0" y="0"/>
                  </a:lnTo>
                  <a:lnTo>
                    <a:pt x="0" y="901"/>
                  </a:lnTo>
                  <a:lnTo>
                    <a:pt x="4092" y="901"/>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43" name="Shape 1043"/>
            <p:cNvSpPr/>
            <p:nvPr/>
          </p:nvSpPr>
          <p:spPr>
            <a:xfrm>
              <a:off x="6795900" y="2696125"/>
              <a:ext cx="102300" cy="29875"/>
            </a:xfrm>
            <a:custGeom>
              <a:pathLst>
                <a:path extrusionOk="0" fill="none" h="1195" w="4092">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44" name="Shape 1044"/>
            <p:cNvSpPr/>
            <p:nvPr/>
          </p:nvSpPr>
          <p:spPr>
            <a:xfrm>
              <a:off x="6784925" y="2459275"/>
              <a:ext cx="35350" cy="166875"/>
            </a:xfrm>
            <a:custGeom>
              <a:pathLst>
                <a:path extrusionOk="0" fill="none" h="6675" w="1414">
                  <a:moveTo>
                    <a:pt x="1413" y="6674"/>
                  </a:moveTo>
                  <a:lnTo>
                    <a:pt x="1413" y="6674"/>
                  </a:lnTo>
                  <a:lnTo>
                    <a:pt x="585" y="2850"/>
                  </a:lnTo>
                  <a:lnTo>
                    <a:pt x="1"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45" name="Shape 1045"/>
            <p:cNvSpPr/>
            <p:nvPr/>
          </p:nvSpPr>
          <p:spPr>
            <a:xfrm>
              <a:off x="6718575" y="2318625"/>
              <a:ext cx="256950" cy="307525"/>
            </a:xfrm>
            <a:custGeom>
              <a:pathLst>
                <a:path extrusionOk="0" fill="none" h="12301" w="10278">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46" name="Shape 1046"/>
            <p:cNvSpPr/>
            <p:nvPr/>
          </p:nvSpPr>
          <p:spPr>
            <a:xfrm>
              <a:off x="6873825" y="2459275"/>
              <a:ext cx="35350" cy="166875"/>
            </a:xfrm>
            <a:custGeom>
              <a:pathLst>
                <a:path extrusionOk="0" fill="none" h="6675" w="1414">
                  <a:moveTo>
                    <a:pt x="1413" y="1"/>
                  </a:moveTo>
                  <a:lnTo>
                    <a:pt x="1413" y="1"/>
                  </a:lnTo>
                  <a:lnTo>
                    <a:pt x="829" y="2850"/>
                  </a:lnTo>
                  <a:lnTo>
                    <a:pt x="1" y="6674"/>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47" name="Shape 1047"/>
            <p:cNvSpPr/>
            <p:nvPr/>
          </p:nvSpPr>
          <p:spPr>
            <a:xfrm>
              <a:off x="6801975" y="2453200"/>
              <a:ext cx="90150" cy="19500"/>
            </a:xfrm>
            <a:custGeom>
              <a:pathLst>
                <a:path extrusionOk="0" fill="none" h="780" w="3606">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48" name="Shape 1048"/>
            <p:cNvSpPr/>
            <p:nvPr/>
          </p:nvSpPr>
          <p:spPr>
            <a:xfrm>
              <a:off x="6795900" y="2628550"/>
              <a:ext cx="102300" cy="25"/>
            </a:xfrm>
            <a:custGeom>
              <a:pathLst>
                <a:path extrusionOk="0" fill="none" h="1" w="4092">
                  <a:moveTo>
                    <a:pt x="0" y="1"/>
                  </a:moveTo>
                  <a:lnTo>
                    <a:pt x="4092"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1049" name="Shape 1049"/>
          <p:cNvGrpSpPr/>
          <p:nvPr/>
        </p:nvGrpSpPr>
        <p:grpSpPr>
          <a:xfrm>
            <a:off x="335759" y="1840531"/>
            <a:ext cx="342882" cy="350068"/>
            <a:chOff x="3951850" y="2985350"/>
            <a:chExt cx="407950" cy="416500"/>
          </a:xfrm>
        </p:grpSpPr>
        <p:sp>
          <p:nvSpPr>
            <p:cNvPr id="1050" name="Shape 1050"/>
            <p:cNvSpPr/>
            <p:nvPr/>
          </p:nvSpPr>
          <p:spPr>
            <a:xfrm>
              <a:off x="3951850" y="2985350"/>
              <a:ext cx="314800" cy="314825"/>
            </a:xfrm>
            <a:custGeom>
              <a:pathLst>
                <a:path extrusionOk="0" fill="none" h="12593" w="12592">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cap="rnd"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51" name="Shape 1051"/>
            <p:cNvSpPr/>
            <p:nvPr/>
          </p:nvSpPr>
          <p:spPr>
            <a:xfrm>
              <a:off x="3988375" y="3021875"/>
              <a:ext cx="241750" cy="241750"/>
            </a:xfrm>
            <a:custGeom>
              <a:pathLst>
                <a:path extrusionOk="0" fill="none" h="9670" w="967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cap="rnd"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52" name="Shape 1052"/>
            <p:cNvSpPr/>
            <p:nvPr/>
          </p:nvSpPr>
          <p:spPr>
            <a:xfrm>
              <a:off x="4024300" y="3058425"/>
              <a:ext cx="84650" cy="84650"/>
            </a:xfrm>
            <a:custGeom>
              <a:pathLst>
                <a:path extrusionOk="0" fill="none" h="3386" w="3386">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cap="rnd"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53" name="Shape 1053"/>
            <p:cNvSpPr/>
            <p:nvPr/>
          </p:nvSpPr>
          <p:spPr>
            <a:xfrm>
              <a:off x="4205750" y="3248375"/>
              <a:ext cx="154050" cy="153475"/>
            </a:xfrm>
            <a:custGeom>
              <a:pathLst>
                <a:path extrusionOk="0" fill="none" h="6139" w="6162">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cap="rnd"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1054" name="Shape 1054"/>
          <p:cNvGrpSpPr/>
          <p:nvPr/>
        </p:nvGrpSpPr>
        <p:grpSpPr>
          <a:xfrm flipH="1" rot="10800000">
            <a:off x="7663687" y="3682712"/>
            <a:ext cx="1034724" cy="895486"/>
            <a:chOff x="238125" y="1431100"/>
            <a:chExt cx="3296350" cy="2852775"/>
          </a:xfrm>
        </p:grpSpPr>
        <p:sp>
          <p:nvSpPr>
            <p:cNvPr id="1055" name="Shape 1055"/>
            <p:cNvSpPr/>
            <p:nvPr/>
          </p:nvSpPr>
          <p:spPr>
            <a:xfrm>
              <a:off x="980725" y="4136025"/>
              <a:ext cx="157950" cy="147850"/>
            </a:xfrm>
            <a:custGeom>
              <a:pathLst>
                <a:path extrusionOk="0" h="5914" w="6318">
                  <a:moveTo>
                    <a:pt x="403" y="0"/>
                  </a:moveTo>
                  <a:lnTo>
                    <a:pt x="0" y="269"/>
                  </a:lnTo>
                  <a:lnTo>
                    <a:pt x="3226" y="5914"/>
                  </a:lnTo>
                  <a:lnTo>
                    <a:pt x="6317" y="5914"/>
                  </a:lnTo>
                  <a:lnTo>
                    <a:pt x="403" y="0"/>
                  </a:lnTo>
                  <a:close/>
                </a:path>
              </a:pathLst>
            </a:custGeom>
            <a:solidFill>
              <a:srgbClr val="00E2C7"/>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56" name="Shape 1056"/>
            <p:cNvSpPr/>
            <p:nvPr/>
          </p:nvSpPr>
          <p:spPr>
            <a:xfrm>
              <a:off x="849675" y="3907525"/>
              <a:ext cx="386425" cy="376350"/>
            </a:xfrm>
            <a:custGeom>
              <a:pathLst>
                <a:path extrusionOk="0" h="15054" w="15457">
                  <a:moveTo>
                    <a:pt x="403" y="0"/>
                  </a:moveTo>
                  <a:lnTo>
                    <a:pt x="0" y="269"/>
                  </a:lnTo>
                  <a:lnTo>
                    <a:pt x="5242" y="9543"/>
                  </a:lnTo>
                  <a:lnTo>
                    <a:pt x="10887" y="15054"/>
                  </a:lnTo>
                  <a:lnTo>
                    <a:pt x="15457" y="15054"/>
                  </a:lnTo>
                  <a:lnTo>
                    <a:pt x="403" y="0"/>
                  </a:lnTo>
                  <a:close/>
                </a:path>
              </a:pathLst>
            </a:custGeom>
            <a:solidFill>
              <a:srgbClr val="01E0C8"/>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57" name="Shape 1057"/>
            <p:cNvSpPr/>
            <p:nvPr/>
          </p:nvSpPr>
          <p:spPr>
            <a:xfrm>
              <a:off x="715250" y="3675675"/>
              <a:ext cx="618300" cy="608200"/>
            </a:xfrm>
            <a:custGeom>
              <a:pathLst>
                <a:path extrusionOk="0" h="24328" w="24732">
                  <a:moveTo>
                    <a:pt x="404" y="0"/>
                  </a:moveTo>
                  <a:lnTo>
                    <a:pt x="1" y="404"/>
                  </a:lnTo>
                  <a:lnTo>
                    <a:pt x="5377" y="9543"/>
                  </a:lnTo>
                  <a:lnTo>
                    <a:pt x="20162" y="24328"/>
                  </a:lnTo>
                  <a:lnTo>
                    <a:pt x="24732" y="24328"/>
                  </a:lnTo>
                  <a:lnTo>
                    <a:pt x="404" y="0"/>
                  </a:lnTo>
                  <a:close/>
                </a:path>
              </a:pathLst>
            </a:custGeom>
            <a:solidFill>
              <a:srgbClr val="02DFC8"/>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58" name="Shape 1058"/>
            <p:cNvSpPr/>
            <p:nvPr/>
          </p:nvSpPr>
          <p:spPr>
            <a:xfrm>
              <a:off x="584200" y="3447175"/>
              <a:ext cx="846800" cy="836700"/>
            </a:xfrm>
            <a:custGeom>
              <a:pathLst>
                <a:path extrusionOk="0" h="33468" w="33872">
                  <a:moveTo>
                    <a:pt x="404" y="1"/>
                  </a:moveTo>
                  <a:lnTo>
                    <a:pt x="1" y="270"/>
                  </a:lnTo>
                  <a:lnTo>
                    <a:pt x="5243" y="9544"/>
                  </a:lnTo>
                  <a:lnTo>
                    <a:pt x="29167" y="33468"/>
                  </a:lnTo>
                  <a:lnTo>
                    <a:pt x="33872" y="33468"/>
                  </a:lnTo>
                  <a:lnTo>
                    <a:pt x="404" y="1"/>
                  </a:lnTo>
                  <a:close/>
                </a:path>
              </a:pathLst>
            </a:custGeom>
            <a:solidFill>
              <a:srgbClr val="03DDC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59" name="Shape 1059"/>
            <p:cNvSpPr/>
            <p:nvPr/>
          </p:nvSpPr>
          <p:spPr>
            <a:xfrm>
              <a:off x="449800" y="3218700"/>
              <a:ext cx="1078650" cy="1065175"/>
            </a:xfrm>
            <a:custGeom>
              <a:pathLst>
                <a:path extrusionOk="0" h="42607" w="43146">
                  <a:moveTo>
                    <a:pt x="404" y="0"/>
                  </a:moveTo>
                  <a:lnTo>
                    <a:pt x="1" y="269"/>
                  </a:lnTo>
                  <a:lnTo>
                    <a:pt x="5377" y="9543"/>
                  </a:lnTo>
                  <a:lnTo>
                    <a:pt x="38441" y="42607"/>
                  </a:lnTo>
                  <a:lnTo>
                    <a:pt x="43145" y="42607"/>
                  </a:lnTo>
                  <a:lnTo>
                    <a:pt x="404" y="0"/>
                  </a:lnTo>
                  <a:close/>
                </a:path>
              </a:pathLst>
            </a:custGeom>
            <a:solidFill>
              <a:srgbClr val="04DBC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60" name="Shape 1060"/>
            <p:cNvSpPr/>
            <p:nvPr/>
          </p:nvSpPr>
          <p:spPr>
            <a:xfrm>
              <a:off x="318750" y="2990200"/>
              <a:ext cx="1307150" cy="1293675"/>
            </a:xfrm>
            <a:custGeom>
              <a:pathLst>
                <a:path extrusionOk="0" h="51747" w="52286">
                  <a:moveTo>
                    <a:pt x="404" y="1"/>
                  </a:moveTo>
                  <a:lnTo>
                    <a:pt x="1" y="269"/>
                  </a:lnTo>
                  <a:lnTo>
                    <a:pt x="5243" y="9409"/>
                  </a:lnTo>
                  <a:lnTo>
                    <a:pt x="47581" y="51747"/>
                  </a:lnTo>
                  <a:lnTo>
                    <a:pt x="52285" y="51747"/>
                  </a:lnTo>
                  <a:lnTo>
                    <a:pt x="39517" y="38978"/>
                  </a:lnTo>
                  <a:lnTo>
                    <a:pt x="37097" y="38978"/>
                  </a:lnTo>
                  <a:lnTo>
                    <a:pt x="33737" y="33333"/>
                  </a:lnTo>
                  <a:lnTo>
                    <a:pt x="404" y="1"/>
                  </a:lnTo>
                  <a:close/>
                </a:path>
              </a:pathLst>
            </a:custGeom>
            <a:solidFill>
              <a:srgbClr val="06D9CA"/>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61" name="Shape 1061"/>
            <p:cNvSpPr/>
            <p:nvPr/>
          </p:nvSpPr>
          <p:spPr>
            <a:xfrm>
              <a:off x="1286500" y="3964650"/>
              <a:ext cx="436850" cy="319225"/>
            </a:xfrm>
            <a:custGeom>
              <a:pathLst>
                <a:path extrusionOk="0" h="12769" w="17474">
                  <a:moveTo>
                    <a:pt x="0" y="0"/>
                  </a:moveTo>
                  <a:lnTo>
                    <a:pt x="12769" y="12769"/>
                  </a:lnTo>
                  <a:lnTo>
                    <a:pt x="17473" y="12769"/>
                  </a:lnTo>
                  <a:lnTo>
                    <a:pt x="4704" y="0"/>
                  </a:lnTo>
                  <a:close/>
                </a:path>
              </a:pathLst>
            </a:custGeom>
            <a:solidFill>
              <a:srgbClr val="07D8CB"/>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62" name="Shape 1062"/>
            <p:cNvSpPr/>
            <p:nvPr/>
          </p:nvSpPr>
          <p:spPr>
            <a:xfrm>
              <a:off x="238125" y="2822200"/>
              <a:ext cx="924075" cy="1008075"/>
            </a:xfrm>
            <a:custGeom>
              <a:pathLst>
                <a:path extrusionOk="0" h="40323" w="36963">
                  <a:moveTo>
                    <a:pt x="806" y="0"/>
                  </a:moveTo>
                  <a:lnTo>
                    <a:pt x="0" y="1479"/>
                  </a:lnTo>
                  <a:lnTo>
                    <a:pt x="3226" y="6989"/>
                  </a:lnTo>
                  <a:lnTo>
                    <a:pt x="36559" y="40322"/>
                  </a:lnTo>
                  <a:lnTo>
                    <a:pt x="36962" y="40053"/>
                  </a:lnTo>
                  <a:lnTo>
                    <a:pt x="31720" y="30779"/>
                  </a:lnTo>
                  <a:lnTo>
                    <a:pt x="806" y="0"/>
                  </a:lnTo>
                  <a:close/>
                </a:path>
              </a:pathLst>
            </a:custGeom>
            <a:solidFill>
              <a:srgbClr val="07D8CB"/>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63" name="Shape 1063"/>
            <p:cNvSpPr/>
            <p:nvPr/>
          </p:nvSpPr>
          <p:spPr>
            <a:xfrm>
              <a:off x="1383925" y="3964650"/>
              <a:ext cx="433500" cy="319225"/>
            </a:xfrm>
            <a:custGeom>
              <a:pathLst>
                <a:path extrusionOk="0" h="12769" w="17340">
                  <a:moveTo>
                    <a:pt x="1" y="0"/>
                  </a:moveTo>
                  <a:lnTo>
                    <a:pt x="12770" y="12769"/>
                  </a:lnTo>
                  <a:lnTo>
                    <a:pt x="17339" y="12769"/>
                  </a:lnTo>
                  <a:lnTo>
                    <a:pt x="4705" y="0"/>
                  </a:lnTo>
                  <a:close/>
                </a:path>
              </a:pathLst>
            </a:custGeom>
            <a:solidFill>
              <a:srgbClr val="08D6CB"/>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64" name="Shape 1064"/>
            <p:cNvSpPr/>
            <p:nvPr/>
          </p:nvSpPr>
          <p:spPr>
            <a:xfrm>
              <a:off x="251550" y="2761700"/>
              <a:ext cx="779600" cy="840075"/>
            </a:xfrm>
            <a:custGeom>
              <a:pathLst>
                <a:path extrusionOk="0" h="33603" w="31184">
                  <a:moveTo>
                    <a:pt x="1748" y="1"/>
                  </a:moveTo>
                  <a:lnTo>
                    <a:pt x="1" y="2823"/>
                  </a:lnTo>
                  <a:lnTo>
                    <a:pt x="30780" y="33603"/>
                  </a:lnTo>
                  <a:lnTo>
                    <a:pt x="31183" y="33199"/>
                  </a:lnTo>
                  <a:lnTo>
                    <a:pt x="25807" y="24060"/>
                  </a:lnTo>
                  <a:lnTo>
                    <a:pt x="1748" y="1"/>
                  </a:lnTo>
                  <a:close/>
                </a:path>
              </a:pathLst>
            </a:custGeom>
            <a:solidFill>
              <a:srgbClr val="08D6CB"/>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65" name="Shape 1065"/>
            <p:cNvSpPr/>
            <p:nvPr/>
          </p:nvSpPr>
          <p:spPr>
            <a:xfrm>
              <a:off x="288525" y="2697875"/>
              <a:ext cx="608200" cy="675400"/>
            </a:xfrm>
            <a:custGeom>
              <a:pathLst>
                <a:path extrusionOk="0" h="27016" w="24328">
                  <a:moveTo>
                    <a:pt x="1613" y="0"/>
                  </a:moveTo>
                  <a:lnTo>
                    <a:pt x="0" y="2957"/>
                  </a:lnTo>
                  <a:lnTo>
                    <a:pt x="23925" y="27016"/>
                  </a:lnTo>
                  <a:lnTo>
                    <a:pt x="24328" y="26613"/>
                  </a:lnTo>
                  <a:lnTo>
                    <a:pt x="19086" y="17473"/>
                  </a:lnTo>
                  <a:lnTo>
                    <a:pt x="1613" y="0"/>
                  </a:lnTo>
                  <a:close/>
                </a:path>
              </a:pathLst>
            </a:custGeom>
            <a:solidFill>
              <a:srgbClr val="09D4CC"/>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66" name="Shape 1066"/>
            <p:cNvSpPr/>
            <p:nvPr/>
          </p:nvSpPr>
          <p:spPr>
            <a:xfrm>
              <a:off x="1481375" y="3964650"/>
              <a:ext cx="433500" cy="319225"/>
            </a:xfrm>
            <a:custGeom>
              <a:pathLst>
                <a:path extrusionOk="0" h="12769" w="17340">
                  <a:moveTo>
                    <a:pt x="1" y="0"/>
                  </a:moveTo>
                  <a:lnTo>
                    <a:pt x="12769" y="12769"/>
                  </a:lnTo>
                  <a:lnTo>
                    <a:pt x="17339" y="12769"/>
                  </a:lnTo>
                  <a:lnTo>
                    <a:pt x="4705" y="0"/>
                  </a:lnTo>
                  <a:close/>
                </a:path>
              </a:pathLst>
            </a:custGeom>
            <a:solidFill>
              <a:srgbClr val="09D4CC"/>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67" name="Shape 1067"/>
            <p:cNvSpPr/>
            <p:nvPr/>
          </p:nvSpPr>
          <p:spPr>
            <a:xfrm>
              <a:off x="1578825" y="3964650"/>
              <a:ext cx="433500" cy="319225"/>
            </a:xfrm>
            <a:custGeom>
              <a:pathLst>
                <a:path extrusionOk="0" h="12769" w="17340">
                  <a:moveTo>
                    <a:pt x="1" y="0"/>
                  </a:moveTo>
                  <a:lnTo>
                    <a:pt x="12769" y="12769"/>
                  </a:lnTo>
                  <a:lnTo>
                    <a:pt x="17339" y="12769"/>
                  </a:lnTo>
                  <a:lnTo>
                    <a:pt x="4570" y="0"/>
                  </a:lnTo>
                  <a:close/>
                </a:path>
              </a:pathLst>
            </a:custGeom>
            <a:solidFill>
              <a:srgbClr val="0AD3CC"/>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68" name="Shape 1068"/>
            <p:cNvSpPr/>
            <p:nvPr/>
          </p:nvSpPr>
          <p:spPr>
            <a:xfrm>
              <a:off x="322125" y="2637375"/>
              <a:ext cx="443550" cy="504050"/>
            </a:xfrm>
            <a:custGeom>
              <a:pathLst>
                <a:path extrusionOk="0" h="20162" w="17742">
                  <a:moveTo>
                    <a:pt x="1747" y="1"/>
                  </a:moveTo>
                  <a:lnTo>
                    <a:pt x="0" y="2958"/>
                  </a:lnTo>
                  <a:lnTo>
                    <a:pt x="17339" y="20162"/>
                  </a:lnTo>
                  <a:lnTo>
                    <a:pt x="17742" y="19893"/>
                  </a:lnTo>
                  <a:lnTo>
                    <a:pt x="12366" y="10619"/>
                  </a:lnTo>
                  <a:lnTo>
                    <a:pt x="1747" y="1"/>
                  </a:lnTo>
                  <a:close/>
                </a:path>
              </a:pathLst>
            </a:custGeom>
            <a:solidFill>
              <a:srgbClr val="0AD3CC"/>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69" name="Shape 1069"/>
            <p:cNvSpPr/>
            <p:nvPr/>
          </p:nvSpPr>
          <p:spPr>
            <a:xfrm>
              <a:off x="359075" y="2576900"/>
              <a:ext cx="275575" cy="336050"/>
            </a:xfrm>
            <a:custGeom>
              <a:pathLst>
                <a:path extrusionOk="0" h="13442" w="11023">
                  <a:moveTo>
                    <a:pt x="1614" y="1"/>
                  </a:moveTo>
                  <a:lnTo>
                    <a:pt x="1" y="2823"/>
                  </a:lnTo>
                  <a:lnTo>
                    <a:pt x="10484" y="13441"/>
                  </a:lnTo>
                  <a:lnTo>
                    <a:pt x="10888" y="13172"/>
                  </a:lnTo>
                  <a:lnTo>
                    <a:pt x="9812" y="11291"/>
                  </a:lnTo>
                  <a:lnTo>
                    <a:pt x="11022" y="9275"/>
                  </a:lnTo>
                  <a:lnTo>
                    <a:pt x="1614" y="1"/>
                  </a:lnTo>
                  <a:close/>
                </a:path>
              </a:pathLst>
            </a:custGeom>
            <a:solidFill>
              <a:srgbClr val="0BD1CD"/>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70" name="Shape 1070"/>
            <p:cNvSpPr/>
            <p:nvPr/>
          </p:nvSpPr>
          <p:spPr>
            <a:xfrm>
              <a:off x="1676275" y="3964650"/>
              <a:ext cx="433475" cy="319225"/>
            </a:xfrm>
            <a:custGeom>
              <a:pathLst>
                <a:path extrusionOk="0" h="12769" w="17339">
                  <a:moveTo>
                    <a:pt x="0" y="0"/>
                  </a:moveTo>
                  <a:lnTo>
                    <a:pt x="12769" y="12769"/>
                  </a:lnTo>
                  <a:lnTo>
                    <a:pt x="17339" y="12769"/>
                  </a:lnTo>
                  <a:lnTo>
                    <a:pt x="4570" y="0"/>
                  </a:lnTo>
                  <a:close/>
                </a:path>
              </a:pathLst>
            </a:custGeom>
            <a:solidFill>
              <a:srgbClr val="0BD1CD"/>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71" name="Shape 1071"/>
            <p:cNvSpPr/>
            <p:nvPr/>
          </p:nvSpPr>
          <p:spPr>
            <a:xfrm>
              <a:off x="392675" y="2513050"/>
              <a:ext cx="275575" cy="309175"/>
            </a:xfrm>
            <a:custGeom>
              <a:pathLst>
                <a:path extrusionOk="0" h="12367" w="11023">
                  <a:moveTo>
                    <a:pt x="1748" y="1"/>
                  </a:moveTo>
                  <a:lnTo>
                    <a:pt x="1" y="2958"/>
                  </a:lnTo>
                  <a:lnTo>
                    <a:pt x="9409" y="12366"/>
                  </a:lnTo>
                  <a:lnTo>
                    <a:pt x="11022" y="9409"/>
                  </a:lnTo>
                  <a:lnTo>
                    <a:pt x="1748" y="1"/>
                  </a:lnTo>
                  <a:close/>
                </a:path>
              </a:pathLst>
            </a:custGeom>
            <a:solidFill>
              <a:srgbClr val="0CCFCD"/>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72" name="Shape 1072"/>
            <p:cNvSpPr/>
            <p:nvPr/>
          </p:nvSpPr>
          <p:spPr>
            <a:xfrm>
              <a:off x="1773725" y="3964650"/>
              <a:ext cx="433475" cy="319225"/>
            </a:xfrm>
            <a:custGeom>
              <a:pathLst>
                <a:path extrusionOk="0" h="12769" w="17339">
                  <a:moveTo>
                    <a:pt x="0" y="0"/>
                  </a:moveTo>
                  <a:lnTo>
                    <a:pt x="12634" y="12769"/>
                  </a:lnTo>
                  <a:lnTo>
                    <a:pt x="17339" y="12769"/>
                  </a:lnTo>
                  <a:lnTo>
                    <a:pt x="4570" y="0"/>
                  </a:lnTo>
                  <a:close/>
                </a:path>
              </a:pathLst>
            </a:custGeom>
            <a:solidFill>
              <a:srgbClr val="0CCFCD"/>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73" name="Shape 1073"/>
            <p:cNvSpPr/>
            <p:nvPr/>
          </p:nvSpPr>
          <p:spPr>
            <a:xfrm>
              <a:off x="429650" y="2452575"/>
              <a:ext cx="275550" cy="305800"/>
            </a:xfrm>
            <a:custGeom>
              <a:pathLst>
                <a:path extrusionOk="0" h="12232" w="11022">
                  <a:moveTo>
                    <a:pt x="1748" y="1"/>
                  </a:moveTo>
                  <a:lnTo>
                    <a:pt x="0" y="2957"/>
                  </a:lnTo>
                  <a:lnTo>
                    <a:pt x="9274" y="12232"/>
                  </a:lnTo>
                  <a:lnTo>
                    <a:pt x="11022" y="9275"/>
                  </a:lnTo>
                  <a:lnTo>
                    <a:pt x="1748" y="1"/>
                  </a:lnTo>
                  <a:close/>
                </a:path>
              </a:pathLst>
            </a:custGeom>
            <a:solidFill>
              <a:srgbClr val="0DCDCE"/>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74" name="Shape 1074"/>
            <p:cNvSpPr/>
            <p:nvPr/>
          </p:nvSpPr>
          <p:spPr>
            <a:xfrm>
              <a:off x="1871150" y="3964650"/>
              <a:ext cx="433500" cy="319225"/>
            </a:xfrm>
            <a:custGeom>
              <a:pathLst>
                <a:path extrusionOk="0" h="12769" w="17340">
                  <a:moveTo>
                    <a:pt x="1" y="0"/>
                  </a:moveTo>
                  <a:lnTo>
                    <a:pt x="12635" y="12769"/>
                  </a:lnTo>
                  <a:lnTo>
                    <a:pt x="17340" y="12769"/>
                  </a:lnTo>
                  <a:lnTo>
                    <a:pt x="4571" y="0"/>
                  </a:lnTo>
                  <a:close/>
                </a:path>
              </a:pathLst>
            </a:custGeom>
            <a:solidFill>
              <a:srgbClr val="0DCDCE"/>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75" name="Shape 1075"/>
            <p:cNvSpPr/>
            <p:nvPr/>
          </p:nvSpPr>
          <p:spPr>
            <a:xfrm>
              <a:off x="1965250" y="3964650"/>
              <a:ext cx="436850" cy="319225"/>
            </a:xfrm>
            <a:custGeom>
              <a:pathLst>
                <a:path extrusionOk="0" h="12769" w="17474">
                  <a:moveTo>
                    <a:pt x="0" y="0"/>
                  </a:moveTo>
                  <a:lnTo>
                    <a:pt x="12769" y="12769"/>
                  </a:lnTo>
                  <a:lnTo>
                    <a:pt x="17473" y="12769"/>
                  </a:lnTo>
                  <a:lnTo>
                    <a:pt x="4705" y="0"/>
                  </a:lnTo>
                  <a:close/>
                </a:path>
              </a:pathLst>
            </a:custGeom>
            <a:solidFill>
              <a:srgbClr val="0ECCC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76" name="Shape 1076"/>
            <p:cNvSpPr/>
            <p:nvPr/>
          </p:nvSpPr>
          <p:spPr>
            <a:xfrm>
              <a:off x="466600" y="2392100"/>
              <a:ext cx="272200" cy="305800"/>
            </a:xfrm>
            <a:custGeom>
              <a:pathLst>
                <a:path extrusionOk="0" h="12232" w="10888">
                  <a:moveTo>
                    <a:pt x="1614" y="0"/>
                  </a:moveTo>
                  <a:lnTo>
                    <a:pt x="1" y="2957"/>
                  </a:lnTo>
                  <a:lnTo>
                    <a:pt x="9275" y="12231"/>
                  </a:lnTo>
                  <a:lnTo>
                    <a:pt x="10888" y="9274"/>
                  </a:lnTo>
                  <a:lnTo>
                    <a:pt x="1614" y="0"/>
                  </a:lnTo>
                  <a:close/>
                </a:path>
              </a:pathLst>
            </a:custGeom>
            <a:solidFill>
              <a:srgbClr val="0ECCC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77" name="Shape 1077"/>
            <p:cNvSpPr/>
            <p:nvPr/>
          </p:nvSpPr>
          <p:spPr>
            <a:xfrm>
              <a:off x="2062700" y="3964650"/>
              <a:ext cx="433475" cy="319225"/>
            </a:xfrm>
            <a:custGeom>
              <a:pathLst>
                <a:path extrusionOk="0" h="12769" w="17339">
                  <a:moveTo>
                    <a:pt x="0" y="0"/>
                  </a:moveTo>
                  <a:lnTo>
                    <a:pt x="12769" y="12769"/>
                  </a:lnTo>
                  <a:lnTo>
                    <a:pt x="17339" y="12769"/>
                  </a:lnTo>
                  <a:lnTo>
                    <a:pt x="4704" y="0"/>
                  </a:lnTo>
                  <a:close/>
                </a:path>
              </a:pathLst>
            </a:custGeom>
            <a:solidFill>
              <a:srgbClr val="10CAC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78" name="Shape 1078"/>
            <p:cNvSpPr/>
            <p:nvPr/>
          </p:nvSpPr>
          <p:spPr>
            <a:xfrm>
              <a:off x="500200" y="2328250"/>
              <a:ext cx="275575" cy="309150"/>
            </a:xfrm>
            <a:custGeom>
              <a:pathLst>
                <a:path extrusionOk="0" h="12366" w="11023">
                  <a:moveTo>
                    <a:pt x="1748" y="1"/>
                  </a:moveTo>
                  <a:lnTo>
                    <a:pt x="1" y="2957"/>
                  </a:lnTo>
                  <a:lnTo>
                    <a:pt x="9275" y="12366"/>
                  </a:lnTo>
                  <a:lnTo>
                    <a:pt x="11022" y="9409"/>
                  </a:lnTo>
                  <a:lnTo>
                    <a:pt x="1748" y="1"/>
                  </a:lnTo>
                  <a:close/>
                </a:path>
              </a:pathLst>
            </a:custGeom>
            <a:solidFill>
              <a:srgbClr val="10CAC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79" name="Shape 1079"/>
            <p:cNvSpPr/>
            <p:nvPr/>
          </p:nvSpPr>
          <p:spPr>
            <a:xfrm>
              <a:off x="537175" y="2267775"/>
              <a:ext cx="275550" cy="305800"/>
            </a:xfrm>
            <a:custGeom>
              <a:pathLst>
                <a:path extrusionOk="0" h="12232" w="11022">
                  <a:moveTo>
                    <a:pt x="1613" y="0"/>
                  </a:moveTo>
                  <a:lnTo>
                    <a:pt x="0" y="2957"/>
                  </a:lnTo>
                  <a:lnTo>
                    <a:pt x="9274" y="12231"/>
                  </a:lnTo>
                  <a:lnTo>
                    <a:pt x="11022" y="9274"/>
                  </a:lnTo>
                  <a:lnTo>
                    <a:pt x="1613" y="0"/>
                  </a:lnTo>
                  <a:close/>
                </a:path>
              </a:pathLst>
            </a:custGeom>
            <a:solidFill>
              <a:srgbClr val="11C8D0"/>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80" name="Shape 1080"/>
            <p:cNvSpPr/>
            <p:nvPr/>
          </p:nvSpPr>
          <p:spPr>
            <a:xfrm>
              <a:off x="2160150" y="3964650"/>
              <a:ext cx="433475" cy="319225"/>
            </a:xfrm>
            <a:custGeom>
              <a:pathLst>
                <a:path extrusionOk="0" h="12769" w="17339">
                  <a:moveTo>
                    <a:pt x="0" y="0"/>
                  </a:moveTo>
                  <a:lnTo>
                    <a:pt x="12769" y="12769"/>
                  </a:lnTo>
                  <a:lnTo>
                    <a:pt x="17339" y="12769"/>
                  </a:lnTo>
                  <a:lnTo>
                    <a:pt x="4704" y="0"/>
                  </a:lnTo>
                  <a:close/>
                </a:path>
              </a:pathLst>
            </a:custGeom>
            <a:solidFill>
              <a:srgbClr val="11C8D0"/>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81" name="Shape 1081"/>
            <p:cNvSpPr/>
            <p:nvPr/>
          </p:nvSpPr>
          <p:spPr>
            <a:xfrm>
              <a:off x="570775" y="2207275"/>
              <a:ext cx="275550" cy="305800"/>
            </a:xfrm>
            <a:custGeom>
              <a:pathLst>
                <a:path extrusionOk="0" h="12232" w="11022">
                  <a:moveTo>
                    <a:pt x="1748" y="1"/>
                  </a:moveTo>
                  <a:lnTo>
                    <a:pt x="0" y="2958"/>
                  </a:lnTo>
                  <a:lnTo>
                    <a:pt x="9409" y="12232"/>
                  </a:lnTo>
                  <a:lnTo>
                    <a:pt x="11022" y="9275"/>
                  </a:lnTo>
                  <a:lnTo>
                    <a:pt x="1748" y="1"/>
                  </a:lnTo>
                  <a:close/>
                </a:path>
              </a:pathLst>
            </a:custGeom>
            <a:solidFill>
              <a:srgbClr val="12C7D0"/>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82" name="Shape 1082"/>
            <p:cNvSpPr/>
            <p:nvPr/>
          </p:nvSpPr>
          <p:spPr>
            <a:xfrm>
              <a:off x="2257575" y="3964650"/>
              <a:ext cx="433500" cy="319225"/>
            </a:xfrm>
            <a:custGeom>
              <a:pathLst>
                <a:path extrusionOk="0" h="12769" w="17340">
                  <a:moveTo>
                    <a:pt x="1" y="0"/>
                  </a:moveTo>
                  <a:lnTo>
                    <a:pt x="12770" y="12769"/>
                  </a:lnTo>
                  <a:lnTo>
                    <a:pt x="17339" y="12769"/>
                  </a:lnTo>
                  <a:lnTo>
                    <a:pt x="4705" y="0"/>
                  </a:lnTo>
                  <a:close/>
                </a:path>
              </a:pathLst>
            </a:custGeom>
            <a:solidFill>
              <a:srgbClr val="12C7D0"/>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83" name="Shape 1083"/>
            <p:cNvSpPr/>
            <p:nvPr/>
          </p:nvSpPr>
          <p:spPr>
            <a:xfrm>
              <a:off x="2355025" y="3964650"/>
              <a:ext cx="383100" cy="319225"/>
            </a:xfrm>
            <a:custGeom>
              <a:pathLst>
                <a:path extrusionOk="0" h="12769" w="15324">
                  <a:moveTo>
                    <a:pt x="1" y="0"/>
                  </a:moveTo>
                  <a:lnTo>
                    <a:pt x="12769" y="12769"/>
                  </a:lnTo>
                  <a:lnTo>
                    <a:pt x="14248" y="12769"/>
                  </a:lnTo>
                  <a:lnTo>
                    <a:pt x="15323" y="10753"/>
                  </a:lnTo>
                  <a:lnTo>
                    <a:pt x="4570" y="0"/>
                  </a:lnTo>
                  <a:close/>
                </a:path>
              </a:pathLst>
            </a:custGeom>
            <a:solidFill>
              <a:srgbClr val="13C5D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84" name="Shape 1084"/>
            <p:cNvSpPr/>
            <p:nvPr/>
          </p:nvSpPr>
          <p:spPr>
            <a:xfrm>
              <a:off x="607725" y="2146800"/>
              <a:ext cx="275575" cy="305800"/>
            </a:xfrm>
            <a:custGeom>
              <a:pathLst>
                <a:path extrusionOk="0" h="12232" w="11023">
                  <a:moveTo>
                    <a:pt x="1614" y="1"/>
                  </a:moveTo>
                  <a:lnTo>
                    <a:pt x="1" y="2823"/>
                  </a:lnTo>
                  <a:lnTo>
                    <a:pt x="9275" y="12232"/>
                  </a:lnTo>
                  <a:lnTo>
                    <a:pt x="11022" y="9275"/>
                  </a:lnTo>
                  <a:lnTo>
                    <a:pt x="1614" y="1"/>
                  </a:lnTo>
                  <a:close/>
                </a:path>
              </a:pathLst>
            </a:custGeom>
            <a:solidFill>
              <a:srgbClr val="13C5D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85" name="Shape 1085"/>
            <p:cNvSpPr/>
            <p:nvPr/>
          </p:nvSpPr>
          <p:spPr>
            <a:xfrm>
              <a:off x="2452475" y="3941125"/>
              <a:ext cx="322600" cy="305800"/>
            </a:xfrm>
            <a:custGeom>
              <a:pathLst>
                <a:path extrusionOk="0" h="12232" w="12904">
                  <a:moveTo>
                    <a:pt x="3495" y="1"/>
                  </a:moveTo>
                  <a:lnTo>
                    <a:pt x="2957" y="941"/>
                  </a:lnTo>
                  <a:lnTo>
                    <a:pt x="0" y="941"/>
                  </a:lnTo>
                  <a:lnTo>
                    <a:pt x="11156" y="12232"/>
                  </a:lnTo>
                  <a:lnTo>
                    <a:pt x="12904" y="9275"/>
                  </a:lnTo>
                  <a:lnTo>
                    <a:pt x="3495" y="1"/>
                  </a:lnTo>
                  <a:close/>
                </a:path>
              </a:pathLst>
            </a:custGeom>
            <a:solidFill>
              <a:srgbClr val="14C3D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86" name="Shape 1086"/>
            <p:cNvSpPr/>
            <p:nvPr/>
          </p:nvSpPr>
          <p:spPr>
            <a:xfrm>
              <a:off x="641325" y="2082950"/>
              <a:ext cx="275575" cy="305800"/>
            </a:xfrm>
            <a:custGeom>
              <a:pathLst>
                <a:path extrusionOk="0" h="12232" w="11023">
                  <a:moveTo>
                    <a:pt x="1748" y="1"/>
                  </a:moveTo>
                  <a:lnTo>
                    <a:pt x="1" y="2958"/>
                  </a:lnTo>
                  <a:lnTo>
                    <a:pt x="9409" y="12232"/>
                  </a:lnTo>
                  <a:lnTo>
                    <a:pt x="11022" y="9409"/>
                  </a:lnTo>
                  <a:lnTo>
                    <a:pt x="1748" y="1"/>
                  </a:lnTo>
                  <a:close/>
                </a:path>
              </a:pathLst>
            </a:custGeom>
            <a:solidFill>
              <a:srgbClr val="14C3D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87" name="Shape 1087"/>
            <p:cNvSpPr/>
            <p:nvPr/>
          </p:nvSpPr>
          <p:spPr>
            <a:xfrm>
              <a:off x="678300" y="2022475"/>
              <a:ext cx="275550" cy="305800"/>
            </a:xfrm>
            <a:custGeom>
              <a:pathLst>
                <a:path extrusionOk="0" h="12232" w="11022">
                  <a:moveTo>
                    <a:pt x="1748" y="1"/>
                  </a:moveTo>
                  <a:lnTo>
                    <a:pt x="0" y="2957"/>
                  </a:lnTo>
                  <a:lnTo>
                    <a:pt x="9274" y="12232"/>
                  </a:lnTo>
                  <a:lnTo>
                    <a:pt x="11022" y="9275"/>
                  </a:lnTo>
                  <a:lnTo>
                    <a:pt x="1748" y="1"/>
                  </a:lnTo>
                  <a:close/>
                </a:path>
              </a:pathLst>
            </a:custGeom>
            <a:solidFill>
              <a:srgbClr val="15C1D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88" name="Shape 1088"/>
            <p:cNvSpPr/>
            <p:nvPr/>
          </p:nvSpPr>
          <p:spPr>
            <a:xfrm>
              <a:off x="2533125" y="3877275"/>
              <a:ext cx="275550" cy="309175"/>
            </a:xfrm>
            <a:custGeom>
              <a:pathLst>
                <a:path extrusionOk="0" h="12367" w="11022">
                  <a:moveTo>
                    <a:pt x="1748" y="1"/>
                  </a:moveTo>
                  <a:lnTo>
                    <a:pt x="0" y="2958"/>
                  </a:lnTo>
                  <a:lnTo>
                    <a:pt x="9409" y="12366"/>
                  </a:lnTo>
                  <a:lnTo>
                    <a:pt x="11022" y="9409"/>
                  </a:lnTo>
                  <a:lnTo>
                    <a:pt x="1748" y="1"/>
                  </a:lnTo>
                  <a:close/>
                </a:path>
              </a:pathLst>
            </a:custGeom>
            <a:solidFill>
              <a:srgbClr val="15C1D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89" name="Shape 1089"/>
            <p:cNvSpPr/>
            <p:nvPr/>
          </p:nvSpPr>
          <p:spPr>
            <a:xfrm>
              <a:off x="2570075" y="3816800"/>
              <a:ext cx="275575" cy="305800"/>
            </a:xfrm>
            <a:custGeom>
              <a:pathLst>
                <a:path extrusionOk="0" h="12232" w="11023">
                  <a:moveTo>
                    <a:pt x="1614" y="1"/>
                  </a:moveTo>
                  <a:lnTo>
                    <a:pt x="1" y="2957"/>
                  </a:lnTo>
                  <a:lnTo>
                    <a:pt x="9275" y="12232"/>
                  </a:lnTo>
                  <a:lnTo>
                    <a:pt x="11022" y="9275"/>
                  </a:lnTo>
                  <a:lnTo>
                    <a:pt x="1614" y="1"/>
                  </a:lnTo>
                  <a:close/>
                </a:path>
              </a:pathLst>
            </a:custGeom>
            <a:solidFill>
              <a:srgbClr val="16C0D3"/>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90" name="Shape 1090"/>
            <p:cNvSpPr/>
            <p:nvPr/>
          </p:nvSpPr>
          <p:spPr>
            <a:xfrm>
              <a:off x="711900" y="1962000"/>
              <a:ext cx="275550" cy="305800"/>
            </a:xfrm>
            <a:custGeom>
              <a:pathLst>
                <a:path extrusionOk="0" h="12232" w="11022">
                  <a:moveTo>
                    <a:pt x="1748" y="0"/>
                  </a:moveTo>
                  <a:lnTo>
                    <a:pt x="0" y="2957"/>
                  </a:lnTo>
                  <a:lnTo>
                    <a:pt x="9409" y="12231"/>
                  </a:lnTo>
                  <a:lnTo>
                    <a:pt x="11022" y="9274"/>
                  </a:lnTo>
                  <a:lnTo>
                    <a:pt x="1748" y="0"/>
                  </a:lnTo>
                  <a:close/>
                </a:path>
              </a:pathLst>
            </a:custGeom>
            <a:solidFill>
              <a:srgbClr val="16C0D3"/>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91" name="Shape 1091"/>
            <p:cNvSpPr/>
            <p:nvPr/>
          </p:nvSpPr>
          <p:spPr>
            <a:xfrm>
              <a:off x="2603675" y="3756325"/>
              <a:ext cx="275575" cy="305800"/>
            </a:xfrm>
            <a:custGeom>
              <a:pathLst>
                <a:path extrusionOk="0" h="12232" w="11023">
                  <a:moveTo>
                    <a:pt x="1748" y="0"/>
                  </a:moveTo>
                  <a:lnTo>
                    <a:pt x="1" y="2957"/>
                  </a:lnTo>
                  <a:lnTo>
                    <a:pt x="9409" y="12231"/>
                  </a:lnTo>
                  <a:lnTo>
                    <a:pt x="11022" y="9274"/>
                  </a:lnTo>
                  <a:lnTo>
                    <a:pt x="1748" y="0"/>
                  </a:lnTo>
                  <a:close/>
                </a:path>
              </a:pathLst>
            </a:custGeom>
            <a:solidFill>
              <a:srgbClr val="17BED3"/>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92" name="Shape 1092"/>
            <p:cNvSpPr/>
            <p:nvPr/>
          </p:nvSpPr>
          <p:spPr>
            <a:xfrm>
              <a:off x="748850" y="1898150"/>
              <a:ext cx="275575" cy="309150"/>
            </a:xfrm>
            <a:custGeom>
              <a:pathLst>
                <a:path extrusionOk="0" h="12366" w="11023">
                  <a:moveTo>
                    <a:pt x="1748" y="0"/>
                  </a:moveTo>
                  <a:lnTo>
                    <a:pt x="1" y="2957"/>
                  </a:lnTo>
                  <a:lnTo>
                    <a:pt x="9275" y="12366"/>
                  </a:lnTo>
                  <a:lnTo>
                    <a:pt x="11022" y="9409"/>
                  </a:lnTo>
                  <a:lnTo>
                    <a:pt x="1748" y="0"/>
                  </a:lnTo>
                  <a:close/>
                </a:path>
              </a:pathLst>
            </a:custGeom>
            <a:solidFill>
              <a:srgbClr val="17BED3"/>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93" name="Shape 1093"/>
            <p:cNvSpPr/>
            <p:nvPr/>
          </p:nvSpPr>
          <p:spPr>
            <a:xfrm>
              <a:off x="2640650" y="3692475"/>
              <a:ext cx="275550" cy="309150"/>
            </a:xfrm>
            <a:custGeom>
              <a:pathLst>
                <a:path extrusionOk="0" h="12366" w="11022">
                  <a:moveTo>
                    <a:pt x="1748" y="0"/>
                  </a:moveTo>
                  <a:lnTo>
                    <a:pt x="0" y="2957"/>
                  </a:lnTo>
                  <a:lnTo>
                    <a:pt x="9274" y="12366"/>
                  </a:lnTo>
                  <a:lnTo>
                    <a:pt x="11022" y="9409"/>
                  </a:lnTo>
                  <a:lnTo>
                    <a:pt x="1748" y="0"/>
                  </a:lnTo>
                  <a:close/>
                </a:path>
              </a:pathLst>
            </a:custGeom>
            <a:solidFill>
              <a:srgbClr val="18BCD4"/>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94" name="Shape 1094"/>
            <p:cNvSpPr/>
            <p:nvPr/>
          </p:nvSpPr>
          <p:spPr>
            <a:xfrm>
              <a:off x="785825" y="1837675"/>
              <a:ext cx="275550" cy="305800"/>
            </a:xfrm>
            <a:custGeom>
              <a:pathLst>
                <a:path extrusionOk="0" h="12232" w="11022">
                  <a:moveTo>
                    <a:pt x="1613" y="0"/>
                  </a:moveTo>
                  <a:lnTo>
                    <a:pt x="0" y="2957"/>
                  </a:lnTo>
                  <a:lnTo>
                    <a:pt x="9275" y="12231"/>
                  </a:lnTo>
                  <a:lnTo>
                    <a:pt x="11022" y="9274"/>
                  </a:lnTo>
                  <a:lnTo>
                    <a:pt x="1613" y="0"/>
                  </a:lnTo>
                  <a:close/>
                </a:path>
              </a:pathLst>
            </a:custGeom>
            <a:solidFill>
              <a:srgbClr val="18BCD4"/>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95" name="Shape 1095"/>
            <p:cNvSpPr/>
            <p:nvPr/>
          </p:nvSpPr>
          <p:spPr>
            <a:xfrm>
              <a:off x="2677600" y="3632000"/>
              <a:ext cx="275575" cy="305800"/>
            </a:xfrm>
            <a:custGeom>
              <a:pathLst>
                <a:path extrusionOk="0" h="12232" w="11023">
                  <a:moveTo>
                    <a:pt x="1614" y="0"/>
                  </a:moveTo>
                  <a:lnTo>
                    <a:pt x="1" y="2957"/>
                  </a:lnTo>
                  <a:lnTo>
                    <a:pt x="9275" y="12231"/>
                  </a:lnTo>
                  <a:lnTo>
                    <a:pt x="11022" y="9274"/>
                  </a:lnTo>
                  <a:lnTo>
                    <a:pt x="1614" y="0"/>
                  </a:lnTo>
                  <a:close/>
                </a:path>
              </a:pathLst>
            </a:custGeom>
            <a:solidFill>
              <a:srgbClr val="19BBD5"/>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96" name="Shape 1096"/>
            <p:cNvSpPr/>
            <p:nvPr/>
          </p:nvSpPr>
          <p:spPr>
            <a:xfrm>
              <a:off x="819425" y="1777175"/>
              <a:ext cx="275550" cy="305800"/>
            </a:xfrm>
            <a:custGeom>
              <a:pathLst>
                <a:path extrusionOk="0" h="12232" w="11022">
                  <a:moveTo>
                    <a:pt x="1748" y="1"/>
                  </a:moveTo>
                  <a:lnTo>
                    <a:pt x="0" y="2958"/>
                  </a:lnTo>
                  <a:lnTo>
                    <a:pt x="9275" y="12232"/>
                  </a:lnTo>
                  <a:lnTo>
                    <a:pt x="11022" y="9275"/>
                  </a:lnTo>
                  <a:lnTo>
                    <a:pt x="1748" y="1"/>
                  </a:lnTo>
                  <a:close/>
                </a:path>
              </a:pathLst>
            </a:custGeom>
            <a:solidFill>
              <a:srgbClr val="19BBD5"/>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97" name="Shape 1097"/>
            <p:cNvSpPr/>
            <p:nvPr/>
          </p:nvSpPr>
          <p:spPr>
            <a:xfrm>
              <a:off x="2711200" y="3571500"/>
              <a:ext cx="275575" cy="305800"/>
            </a:xfrm>
            <a:custGeom>
              <a:pathLst>
                <a:path extrusionOk="0" h="12232" w="11023">
                  <a:moveTo>
                    <a:pt x="1748" y="1"/>
                  </a:moveTo>
                  <a:lnTo>
                    <a:pt x="1" y="2958"/>
                  </a:lnTo>
                  <a:lnTo>
                    <a:pt x="9275" y="12232"/>
                  </a:lnTo>
                  <a:lnTo>
                    <a:pt x="11022" y="9275"/>
                  </a:lnTo>
                  <a:lnTo>
                    <a:pt x="1748" y="1"/>
                  </a:lnTo>
                  <a:close/>
                </a:path>
              </a:pathLst>
            </a:custGeom>
            <a:solidFill>
              <a:srgbClr val="1BB9D5"/>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98" name="Shape 1098"/>
            <p:cNvSpPr/>
            <p:nvPr/>
          </p:nvSpPr>
          <p:spPr>
            <a:xfrm>
              <a:off x="856375" y="1713350"/>
              <a:ext cx="275575" cy="309150"/>
            </a:xfrm>
            <a:custGeom>
              <a:pathLst>
                <a:path extrusionOk="0" h="12366" w="11023">
                  <a:moveTo>
                    <a:pt x="1614" y="0"/>
                  </a:moveTo>
                  <a:lnTo>
                    <a:pt x="1" y="2957"/>
                  </a:lnTo>
                  <a:lnTo>
                    <a:pt x="9275" y="12366"/>
                  </a:lnTo>
                  <a:lnTo>
                    <a:pt x="11022" y="9409"/>
                  </a:lnTo>
                  <a:lnTo>
                    <a:pt x="1614" y="0"/>
                  </a:lnTo>
                  <a:close/>
                </a:path>
              </a:pathLst>
            </a:custGeom>
            <a:solidFill>
              <a:srgbClr val="1BB9D5"/>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99" name="Shape 1099"/>
            <p:cNvSpPr/>
            <p:nvPr/>
          </p:nvSpPr>
          <p:spPr>
            <a:xfrm>
              <a:off x="890000" y="1652850"/>
              <a:ext cx="275550" cy="305800"/>
            </a:xfrm>
            <a:custGeom>
              <a:pathLst>
                <a:path extrusionOk="0" h="12232" w="11022">
                  <a:moveTo>
                    <a:pt x="1747" y="1"/>
                  </a:moveTo>
                  <a:lnTo>
                    <a:pt x="0" y="2958"/>
                  </a:lnTo>
                  <a:lnTo>
                    <a:pt x="9409" y="12232"/>
                  </a:lnTo>
                  <a:lnTo>
                    <a:pt x="11021" y="9275"/>
                  </a:lnTo>
                  <a:lnTo>
                    <a:pt x="1747" y="1"/>
                  </a:lnTo>
                  <a:close/>
                </a:path>
              </a:pathLst>
            </a:custGeom>
            <a:solidFill>
              <a:srgbClr val="1CB7D6"/>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00" name="Shape 1100"/>
            <p:cNvSpPr/>
            <p:nvPr/>
          </p:nvSpPr>
          <p:spPr>
            <a:xfrm>
              <a:off x="2748175" y="3511025"/>
              <a:ext cx="275550" cy="305800"/>
            </a:xfrm>
            <a:custGeom>
              <a:pathLst>
                <a:path extrusionOk="0" h="12232" w="11022">
                  <a:moveTo>
                    <a:pt x="1613" y="1"/>
                  </a:moveTo>
                  <a:lnTo>
                    <a:pt x="0" y="2823"/>
                  </a:lnTo>
                  <a:lnTo>
                    <a:pt x="9274" y="12232"/>
                  </a:lnTo>
                  <a:lnTo>
                    <a:pt x="11022" y="9275"/>
                  </a:lnTo>
                  <a:lnTo>
                    <a:pt x="1613" y="1"/>
                  </a:lnTo>
                  <a:close/>
                </a:path>
              </a:pathLst>
            </a:custGeom>
            <a:solidFill>
              <a:srgbClr val="1CB7D6"/>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01" name="Shape 1101"/>
            <p:cNvSpPr/>
            <p:nvPr/>
          </p:nvSpPr>
          <p:spPr>
            <a:xfrm>
              <a:off x="2781775" y="3447175"/>
              <a:ext cx="275550" cy="305800"/>
            </a:xfrm>
            <a:custGeom>
              <a:pathLst>
                <a:path extrusionOk="0" h="12232" w="11022">
                  <a:moveTo>
                    <a:pt x="1748" y="1"/>
                  </a:moveTo>
                  <a:lnTo>
                    <a:pt x="0" y="2958"/>
                  </a:lnTo>
                  <a:lnTo>
                    <a:pt x="9409" y="12232"/>
                  </a:lnTo>
                  <a:lnTo>
                    <a:pt x="11022" y="9409"/>
                  </a:lnTo>
                  <a:lnTo>
                    <a:pt x="1748" y="1"/>
                  </a:lnTo>
                  <a:close/>
                </a:path>
              </a:pathLst>
            </a:custGeom>
            <a:solidFill>
              <a:srgbClr val="1DB5D6"/>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02" name="Shape 1102"/>
            <p:cNvSpPr/>
            <p:nvPr/>
          </p:nvSpPr>
          <p:spPr>
            <a:xfrm>
              <a:off x="926950" y="1592375"/>
              <a:ext cx="275550" cy="305800"/>
            </a:xfrm>
            <a:custGeom>
              <a:pathLst>
                <a:path extrusionOk="0" h="12232" w="11022">
                  <a:moveTo>
                    <a:pt x="1613" y="1"/>
                  </a:moveTo>
                  <a:lnTo>
                    <a:pt x="1" y="2957"/>
                  </a:lnTo>
                  <a:lnTo>
                    <a:pt x="9275" y="12231"/>
                  </a:lnTo>
                  <a:lnTo>
                    <a:pt x="11022" y="9275"/>
                  </a:lnTo>
                  <a:lnTo>
                    <a:pt x="1613" y="1"/>
                  </a:lnTo>
                  <a:close/>
                </a:path>
              </a:pathLst>
            </a:custGeom>
            <a:solidFill>
              <a:srgbClr val="1DB5D6"/>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03" name="Shape 1103"/>
            <p:cNvSpPr/>
            <p:nvPr/>
          </p:nvSpPr>
          <p:spPr>
            <a:xfrm>
              <a:off x="960550" y="1531900"/>
              <a:ext cx="275550" cy="305800"/>
            </a:xfrm>
            <a:custGeom>
              <a:pathLst>
                <a:path extrusionOk="0" h="12232" w="11022">
                  <a:moveTo>
                    <a:pt x="1748" y="0"/>
                  </a:moveTo>
                  <a:lnTo>
                    <a:pt x="1" y="2823"/>
                  </a:lnTo>
                  <a:lnTo>
                    <a:pt x="9409" y="12231"/>
                  </a:lnTo>
                  <a:lnTo>
                    <a:pt x="11022" y="9274"/>
                  </a:lnTo>
                  <a:lnTo>
                    <a:pt x="1748" y="0"/>
                  </a:lnTo>
                  <a:close/>
                </a:path>
              </a:pathLst>
            </a:custGeom>
            <a:solidFill>
              <a:srgbClr val="1EB4D7"/>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04" name="Shape 1104"/>
            <p:cNvSpPr/>
            <p:nvPr/>
          </p:nvSpPr>
          <p:spPr>
            <a:xfrm>
              <a:off x="2818725" y="3386700"/>
              <a:ext cx="275575" cy="305800"/>
            </a:xfrm>
            <a:custGeom>
              <a:pathLst>
                <a:path extrusionOk="0" h="12232" w="11023">
                  <a:moveTo>
                    <a:pt x="1614" y="1"/>
                  </a:moveTo>
                  <a:lnTo>
                    <a:pt x="1" y="2957"/>
                  </a:lnTo>
                  <a:lnTo>
                    <a:pt x="9275" y="12231"/>
                  </a:lnTo>
                  <a:lnTo>
                    <a:pt x="11022" y="9275"/>
                  </a:lnTo>
                  <a:lnTo>
                    <a:pt x="1614" y="1"/>
                  </a:lnTo>
                  <a:close/>
                </a:path>
              </a:pathLst>
            </a:custGeom>
            <a:solidFill>
              <a:srgbClr val="1EB4D7"/>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05" name="Shape 1105"/>
            <p:cNvSpPr/>
            <p:nvPr/>
          </p:nvSpPr>
          <p:spPr>
            <a:xfrm>
              <a:off x="997525" y="1468050"/>
              <a:ext cx="322600" cy="305800"/>
            </a:xfrm>
            <a:custGeom>
              <a:pathLst>
                <a:path extrusionOk="0" h="12232" w="12904">
                  <a:moveTo>
                    <a:pt x="1747" y="0"/>
                  </a:moveTo>
                  <a:lnTo>
                    <a:pt x="0" y="2957"/>
                  </a:lnTo>
                  <a:lnTo>
                    <a:pt x="9274" y="12231"/>
                  </a:lnTo>
                  <a:lnTo>
                    <a:pt x="9946" y="11291"/>
                  </a:lnTo>
                  <a:lnTo>
                    <a:pt x="12903" y="11291"/>
                  </a:lnTo>
                  <a:lnTo>
                    <a:pt x="1747" y="0"/>
                  </a:lnTo>
                  <a:close/>
                </a:path>
              </a:pathLst>
            </a:custGeom>
            <a:solidFill>
              <a:srgbClr val="1FB2D7"/>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06" name="Shape 1106"/>
            <p:cNvSpPr/>
            <p:nvPr/>
          </p:nvSpPr>
          <p:spPr>
            <a:xfrm>
              <a:off x="2852325" y="3326225"/>
              <a:ext cx="275575" cy="305800"/>
            </a:xfrm>
            <a:custGeom>
              <a:pathLst>
                <a:path extrusionOk="0" h="12232" w="11023">
                  <a:moveTo>
                    <a:pt x="1748" y="0"/>
                  </a:moveTo>
                  <a:lnTo>
                    <a:pt x="1" y="2957"/>
                  </a:lnTo>
                  <a:lnTo>
                    <a:pt x="9409" y="12231"/>
                  </a:lnTo>
                  <a:lnTo>
                    <a:pt x="11022" y="9274"/>
                  </a:lnTo>
                  <a:lnTo>
                    <a:pt x="1748" y="0"/>
                  </a:lnTo>
                  <a:close/>
                </a:path>
              </a:pathLst>
            </a:custGeom>
            <a:solidFill>
              <a:srgbClr val="1FB2D7"/>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07" name="Shape 1107"/>
            <p:cNvSpPr/>
            <p:nvPr/>
          </p:nvSpPr>
          <p:spPr>
            <a:xfrm>
              <a:off x="1034475" y="1431100"/>
              <a:ext cx="383075" cy="319225"/>
            </a:xfrm>
            <a:custGeom>
              <a:pathLst>
                <a:path extrusionOk="0" h="12769" w="15323">
                  <a:moveTo>
                    <a:pt x="1076" y="0"/>
                  </a:moveTo>
                  <a:lnTo>
                    <a:pt x="1" y="2016"/>
                  </a:lnTo>
                  <a:lnTo>
                    <a:pt x="10619" y="12769"/>
                  </a:lnTo>
                  <a:lnTo>
                    <a:pt x="15323" y="12769"/>
                  </a:lnTo>
                  <a:lnTo>
                    <a:pt x="2554" y="0"/>
                  </a:lnTo>
                  <a:close/>
                </a:path>
              </a:pathLst>
            </a:custGeom>
            <a:solidFill>
              <a:srgbClr val="20B0D8"/>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08" name="Shape 1108"/>
            <p:cNvSpPr/>
            <p:nvPr/>
          </p:nvSpPr>
          <p:spPr>
            <a:xfrm>
              <a:off x="2889300" y="3262375"/>
              <a:ext cx="275550" cy="309150"/>
            </a:xfrm>
            <a:custGeom>
              <a:pathLst>
                <a:path extrusionOk="0" h="12366" w="11022">
                  <a:moveTo>
                    <a:pt x="1748" y="0"/>
                  </a:moveTo>
                  <a:lnTo>
                    <a:pt x="0" y="2957"/>
                  </a:lnTo>
                  <a:lnTo>
                    <a:pt x="9274" y="12366"/>
                  </a:lnTo>
                  <a:lnTo>
                    <a:pt x="11022" y="9409"/>
                  </a:lnTo>
                  <a:lnTo>
                    <a:pt x="1748" y="0"/>
                  </a:lnTo>
                  <a:close/>
                </a:path>
              </a:pathLst>
            </a:custGeom>
            <a:solidFill>
              <a:srgbClr val="20B0D8"/>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09" name="Shape 1109"/>
            <p:cNvSpPr/>
            <p:nvPr/>
          </p:nvSpPr>
          <p:spPr>
            <a:xfrm>
              <a:off x="1078150" y="1431100"/>
              <a:ext cx="436850" cy="319225"/>
            </a:xfrm>
            <a:custGeom>
              <a:pathLst>
                <a:path extrusionOk="0" h="12769" w="17474">
                  <a:moveTo>
                    <a:pt x="1" y="0"/>
                  </a:moveTo>
                  <a:lnTo>
                    <a:pt x="12770" y="12769"/>
                  </a:lnTo>
                  <a:lnTo>
                    <a:pt x="17474" y="12769"/>
                  </a:lnTo>
                  <a:lnTo>
                    <a:pt x="4705" y="0"/>
                  </a:lnTo>
                  <a:close/>
                </a:path>
              </a:pathLst>
            </a:custGeom>
            <a:solidFill>
              <a:srgbClr val="21AED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10" name="Shape 1110"/>
            <p:cNvSpPr/>
            <p:nvPr/>
          </p:nvSpPr>
          <p:spPr>
            <a:xfrm>
              <a:off x="2926250" y="3201900"/>
              <a:ext cx="272200" cy="305800"/>
            </a:xfrm>
            <a:custGeom>
              <a:pathLst>
                <a:path extrusionOk="0" h="12232" w="10888">
                  <a:moveTo>
                    <a:pt x="1614" y="0"/>
                  </a:moveTo>
                  <a:lnTo>
                    <a:pt x="1" y="2957"/>
                  </a:lnTo>
                  <a:lnTo>
                    <a:pt x="9275" y="12231"/>
                  </a:lnTo>
                  <a:lnTo>
                    <a:pt x="10888" y="9274"/>
                  </a:lnTo>
                  <a:lnTo>
                    <a:pt x="1614" y="0"/>
                  </a:lnTo>
                  <a:close/>
                </a:path>
              </a:pathLst>
            </a:custGeom>
            <a:solidFill>
              <a:srgbClr val="21AED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11" name="Shape 1111"/>
            <p:cNvSpPr/>
            <p:nvPr/>
          </p:nvSpPr>
          <p:spPr>
            <a:xfrm>
              <a:off x="1175600" y="1431100"/>
              <a:ext cx="436850" cy="319225"/>
            </a:xfrm>
            <a:custGeom>
              <a:pathLst>
                <a:path extrusionOk="0" h="12769" w="17474">
                  <a:moveTo>
                    <a:pt x="1" y="0"/>
                  </a:moveTo>
                  <a:lnTo>
                    <a:pt x="12769" y="12769"/>
                  </a:lnTo>
                  <a:lnTo>
                    <a:pt x="17474" y="12769"/>
                  </a:lnTo>
                  <a:lnTo>
                    <a:pt x="4705" y="0"/>
                  </a:lnTo>
                  <a:close/>
                </a:path>
              </a:pathLst>
            </a:custGeom>
            <a:solidFill>
              <a:srgbClr val="22ADD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12" name="Shape 1112"/>
            <p:cNvSpPr/>
            <p:nvPr/>
          </p:nvSpPr>
          <p:spPr>
            <a:xfrm>
              <a:off x="2959850" y="3141400"/>
              <a:ext cx="275575" cy="305800"/>
            </a:xfrm>
            <a:custGeom>
              <a:pathLst>
                <a:path extrusionOk="0" h="12232" w="11023">
                  <a:moveTo>
                    <a:pt x="1748" y="1"/>
                  </a:moveTo>
                  <a:lnTo>
                    <a:pt x="1" y="2958"/>
                  </a:lnTo>
                  <a:lnTo>
                    <a:pt x="9275" y="12232"/>
                  </a:lnTo>
                  <a:lnTo>
                    <a:pt x="11022" y="9275"/>
                  </a:lnTo>
                  <a:lnTo>
                    <a:pt x="1748" y="1"/>
                  </a:lnTo>
                  <a:close/>
                </a:path>
              </a:pathLst>
            </a:custGeom>
            <a:solidFill>
              <a:srgbClr val="22ADD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13" name="Shape 1113"/>
            <p:cNvSpPr/>
            <p:nvPr/>
          </p:nvSpPr>
          <p:spPr>
            <a:xfrm>
              <a:off x="2996825" y="3077575"/>
              <a:ext cx="275550" cy="309150"/>
            </a:xfrm>
            <a:custGeom>
              <a:pathLst>
                <a:path extrusionOk="0" h="12366" w="11022">
                  <a:moveTo>
                    <a:pt x="1613" y="0"/>
                  </a:moveTo>
                  <a:lnTo>
                    <a:pt x="0" y="2957"/>
                  </a:lnTo>
                  <a:lnTo>
                    <a:pt x="9275" y="12366"/>
                  </a:lnTo>
                  <a:lnTo>
                    <a:pt x="11022" y="9409"/>
                  </a:lnTo>
                  <a:lnTo>
                    <a:pt x="1613" y="0"/>
                  </a:lnTo>
                  <a:close/>
                </a:path>
              </a:pathLst>
            </a:custGeom>
            <a:solidFill>
              <a:srgbClr val="23ABDA"/>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14" name="Shape 1114"/>
            <p:cNvSpPr/>
            <p:nvPr/>
          </p:nvSpPr>
          <p:spPr>
            <a:xfrm>
              <a:off x="1273050" y="1431100"/>
              <a:ext cx="433500" cy="319225"/>
            </a:xfrm>
            <a:custGeom>
              <a:pathLst>
                <a:path extrusionOk="0" h="12769" w="17340">
                  <a:moveTo>
                    <a:pt x="0" y="0"/>
                  </a:moveTo>
                  <a:lnTo>
                    <a:pt x="12769" y="12769"/>
                  </a:lnTo>
                  <a:lnTo>
                    <a:pt x="17339" y="12769"/>
                  </a:lnTo>
                  <a:lnTo>
                    <a:pt x="4705" y="0"/>
                  </a:lnTo>
                  <a:close/>
                </a:path>
              </a:pathLst>
            </a:custGeom>
            <a:solidFill>
              <a:srgbClr val="23ABDA"/>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15" name="Shape 1115"/>
            <p:cNvSpPr/>
            <p:nvPr/>
          </p:nvSpPr>
          <p:spPr>
            <a:xfrm>
              <a:off x="1370500" y="1431100"/>
              <a:ext cx="433475" cy="319225"/>
            </a:xfrm>
            <a:custGeom>
              <a:pathLst>
                <a:path extrusionOk="0" h="12769" w="17339">
                  <a:moveTo>
                    <a:pt x="0" y="0"/>
                  </a:moveTo>
                  <a:lnTo>
                    <a:pt x="12769" y="12769"/>
                  </a:lnTo>
                  <a:lnTo>
                    <a:pt x="17339" y="12769"/>
                  </a:lnTo>
                  <a:lnTo>
                    <a:pt x="4705" y="0"/>
                  </a:lnTo>
                  <a:close/>
                </a:path>
              </a:pathLst>
            </a:custGeom>
            <a:solidFill>
              <a:srgbClr val="25A9DA"/>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16" name="Shape 1116"/>
            <p:cNvSpPr/>
            <p:nvPr/>
          </p:nvSpPr>
          <p:spPr>
            <a:xfrm>
              <a:off x="3030425" y="3017075"/>
              <a:ext cx="275550" cy="305800"/>
            </a:xfrm>
            <a:custGeom>
              <a:pathLst>
                <a:path extrusionOk="0" h="12232" w="11022">
                  <a:moveTo>
                    <a:pt x="1748" y="1"/>
                  </a:moveTo>
                  <a:lnTo>
                    <a:pt x="1" y="2958"/>
                  </a:lnTo>
                  <a:lnTo>
                    <a:pt x="9409" y="12232"/>
                  </a:lnTo>
                  <a:lnTo>
                    <a:pt x="11022" y="9275"/>
                  </a:lnTo>
                  <a:lnTo>
                    <a:pt x="1748" y="1"/>
                  </a:lnTo>
                  <a:close/>
                </a:path>
              </a:pathLst>
            </a:custGeom>
            <a:solidFill>
              <a:srgbClr val="25A9DA"/>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17" name="Shape 1117"/>
            <p:cNvSpPr/>
            <p:nvPr/>
          </p:nvSpPr>
          <p:spPr>
            <a:xfrm>
              <a:off x="1467950" y="1431100"/>
              <a:ext cx="433475" cy="319225"/>
            </a:xfrm>
            <a:custGeom>
              <a:pathLst>
                <a:path extrusionOk="0" h="12769" w="17339">
                  <a:moveTo>
                    <a:pt x="0" y="0"/>
                  </a:moveTo>
                  <a:lnTo>
                    <a:pt x="12769" y="12769"/>
                  </a:lnTo>
                  <a:lnTo>
                    <a:pt x="17339" y="12769"/>
                  </a:lnTo>
                  <a:lnTo>
                    <a:pt x="4570" y="0"/>
                  </a:lnTo>
                  <a:close/>
                </a:path>
              </a:pathLst>
            </a:custGeom>
            <a:solidFill>
              <a:srgbClr val="26A8DB"/>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18" name="Shape 1118"/>
            <p:cNvSpPr/>
            <p:nvPr/>
          </p:nvSpPr>
          <p:spPr>
            <a:xfrm>
              <a:off x="3067375" y="2956600"/>
              <a:ext cx="275575" cy="305800"/>
            </a:xfrm>
            <a:custGeom>
              <a:pathLst>
                <a:path extrusionOk="0" h="12232" w="11023">
                  <a:moveTo>
                    <a:pt x="1614" y="0"/>
                  </a:moveTo>
                  <a:lnTo>
                    <a:pt x="1" y="2957"/>
                  </a:lnTo>
                  <a:lnTo>
                    <a:pt x="9275" y="12231"/>
                  </a:lnTo>
                  <a:lnTo>
                    <a:pt x="11022" y="9275"/>
                  </a:lnTo>
                  <a:lnTo>
                    <a:pt x="1614" y="0"/>
                  </a:lnTo>
                  <a:close/>
                </a:path>
              </a:pathLst>
            </a:custGeom>
            <a:solidFill>
              <a:srgbClr val="26A8DB"/>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19" name="Shape 1119"/>
            <p:cNvSpPr/>
            <p:nvPr/>
          </p:nvSpPr>
          <p:spPr>
            <a:xfrm>
              <a:off x="1565375" y="1431100"/>
              <a:ext cx="433500" cy="319225"/>
            </a:xfrm>
            <a:custGeom>
              <a:pathLst>
                <a:path extrusionOk="0" h="12769" w="17340">
                  <a:moveTo>
                    <a:pt x="1" y="0"/>
                  </a:moveTo>
                  <a:lnTo>
                    <a:pt x="12635" y="12769"/>
                  </a:lnTo>
                  <a:lnTo>
                    <a:pt x="17339" y="12769"/>
                  </a:lnTo>
                  <a:lnTo>
                    <a:pt x="4571" y="0"/>
                  </a:lnTo>
                  <a:close/>
                </a:path>
              </a:pathLst>
            </a:custGeom>
            <a:solidFill>
              <a:srgbClr val="27A6DC"/>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20" name="Shape 1120"/>
            <p:cNvSpPr/>
            <p:nvPr/>
          </p:nvSpPr>
          <p:spPr>
            <a:xfrm>
              <a:off x="3101000" y="2896125"/>
              <a:ext cx="275550" cy="305800"/>
            </a:xfrm>
            <a:custGeom>
              <a:pathLst>
                <a:path extrusionOk="0" h="12232" w="11022">
                  <a:moveTo>
                    <a:pt x="1747" y="0"/>
                  </a:moveTo>
                  <a:lnTo>
                    <a:pt x="0" y="2823"/>
                  </a:lnTo>
                  <a:lnTo>
                    <a:pt x="9409" y="12231"/>
                  </a:lnTo>
                  <a:lnTo>
                    <a:pt x="11021" y="9274"/>
                  </a:lnTo>
                  <a:lnTo>
                    <a:pt x="1747" y="0"/>
                  </a:lnTo>
                  <a:close/>
                </a:path>
              </a:pathLst>
            </a:custGeom>
            <a:solidFill>
              <a:srgbClr val="27A6DC"/>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21" name="Shape 1121"/>
            <p:cNvSpPr/>
            <p:nvPr/>
          </p:nvSpPr>
          <p:spPr>
            <a:xfrm>
              <a:off x="3137950" y="2802025"/>
              <a:ext cx="275550" cy="336050"/>
            </a:xfrm>
            <a:custGeom>
              <a:pathLst>
                <a:path extrusionOk="0" h="13442" w="11022">
                  <a:moveTo>
                    <a:pt x="404" y="1"/>
                  </a:moveTo>
                  <a:lnTo>
                    <a:pt x="1" y="404"/>
                  </a:lnTo>
                  <a:lnTo>
                    <a:pt x="1076" y="2286"/>
                  </a:lnTo>
                  <a:lnTo>
                    <a:pt x="1" y="4167"/>
                  </a:lnTo>
                  <a:lnTo>
                    <a:pt x="9275" y="13441"/>
                  </a:lnTo>
                  <a:lnTo>
                    <a:pt x="11022" y="10619"/>
                  </a:lnTo>
                  <a:lnTo>
                    <a:pt x="404" y="1"/>
                  </a:lnTo>
                  <a:close/>
                </a:path>
              </a:pathLst>
            </a:custGeom>
            <a:solidFill>
              <a:srgbClr val="28A4DC"/>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22" name="Shape 1122"/>
            <p:cNvSpPr/>
            <p:nvPr/>
          </p:nvSpPr>
          <p:spPr>
            <a:xfrm>
              <a:off x="1662825" y="1431100"/>
              <a:ext cx="433500" cy="319225"/>
            </a:xfrm>
            <a:custGeom>
              <a:pathLst>
                <a:path extrusionOk="0" h="12769" w="17340">
                  <a:moveTo>
                    <a:pt x="1" y="0"/>
                  </a:moveTo>
                  <a:lnTo>
                    <a:pt x="12635" y="12769"/>
                  </a:lnTo>
                  <a:lnTo>
                    <a:pt x="17339" y="12769"/>
                  </a:lnTo>
                  <a:lnTo>
                    <a:pt x="4571" y="0"/>
                  </a:lnTo>
                  <a:close/>
                </a:path>
              </a:pathLst>
            </a:custGeom>
            <a:solidFill>
              <a:srgbClr val="28A4DC"/>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23" name="Shape 1123"/>
            <p:cNvSpPr/>
            <p:nvPr/>
          </p:nvSpPr>
          <p:spPr>
            <a:xfrm>
              <a:off x="3006900" y="2573550"/>
              <a:ext cx="440200" cy="504050"/>
            </a:xfrm>
            <a:custGeom>
              <a:pathLst>
                <a:path extrusionOk="0" h="20162" w="17608">
                  <a:moveTo>
                    <a:pt x="404" y="0"/>
                  </a:moveTo>
                  <a:lnTo>
                    <a:pt x="1" y="269"/>
                  </a:lnTo>
                  <a:lnTo>
                    <a:pt x="5243" y="9543"/>
                  </a:lnTo>
                  <a:lnTo>
                    <a:pt x="15995" y="20161"/>
                  </a:lnTo>
                  <a:lnTo>
                    <a:pt x="17608" y="17204"/>
                  </a:lnTo>
                  <a:lnTo>
                    <a:pt x="404" y="0"/>
                  </a:lnTo>
                  <a:close/>
                </a:path>
              </a:pathLst>
            </a:custGeom>
            <a:solidFill>
              <a:srgbClr val="29A2DD"/>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24" name="Shape 1124"/>
            <p:cNvSpPr/>
            <p:nvPr/>
          </p:nvSpPr>
          <p:spPr>
            <a:xfrm>
              <a:off x="1760275" y="1431100"/>
              <a:ext cx="433500" cy="319225"/>
            </a:xfrm>
            <a:custGeom>
              <a:pathLst>
                <a:path extrusionOk="0" h="12769" w="17340">
                  <a:moveTo>
                    <a:pt x="1" y="0"/>
                  </a:moveTo>
                  <a:lnTo>
                    <a:pt x="12635" y="12769"/>
                  </a:lnTo>
                  <a:lnTo>
                    <a:pt x="17339" y="12769"/>
                  </a:lnTo>
                  <a:lnTo>
                    <a:pt x="4570" y="0"/>
                  </a:lnTo>
                  <a:close/>
                </a:path>
              </a:pathLst>
            </a:custGeom>
            <a:solidFill>
              <a:srgbClr val="29A2DD"/>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25" name="Shape 1125"/>
            <p:cNvSpPr/>
            <p:nvPr/>
          </p:nvSpPr>
          <p:spPr>
            <a:xfrm>
              <a:off x="1854350" y="1431100"/>
              <a:ext cx="436850" cy="319225"/>
            </a:xfrm>
            <a:custGeom>
              <a:pathLst>
                <a:path extrusionOk="0" h="12769" w="17474">
                  <a:moveTo>
                    <a:pt x="1" y="0"/>
                  </a:moveTo>
                  <a:lnTo>
                    <a:pt x="12770" y="12769"/>
                  </a:lnTo>
                  <a:lnTo>
                    <a:pt x="17474" y="12769"/>
                  </a:lnTo>
                  <a:lnTo>
                    <a:pt x="4705" y="0"/>
                  </a:lnTo>
                  <a:close/>
                </a:path>
              </a:pathLst>
            </a:custGeom>
            <a:solidFill>
              <a:srgbClr val="2AA1DD"/>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26" name="Shape 1126"/>
            <p:cNvSpPr/>
            <p:nvPr/>
          </p:nvSpPr>
          <p:spPr>
            <a:xfrm>
              <a:off x="2872500" y="2345050"/>
              <a:ext cx="611575" cy="672050"/>
            </a:xfrm>
            <a:custGeom>
              <a:pathLst>
                <a:path extrusionOk="0" h="26882" w="24463">
                  <a:moveTo>
                    <a:pt x="538" y="1"/>
                  </a:moveTo>
                  <a:lnTo>
                    <a:pt x="0" y="269"/>
                  </a:lnTo>
                  <a:lnTo>
                    <a:pt x="5377" y="9409"/>
                  </a:lnTo>
                  <a:lnTo>
                    <a:pt x="22715" y="26882"/>
                  </a:lnTo>
                  <a:lnTo>
                    <a:pt x="24462" y="23925"/>
                  </a:lnTo>
                  <a:lnTo>
                    <a:pt x="538" y="1"/>
                  </a:lnTo>
                  <a:close/>
                </a:path>
              </a:pathLst>
            </a:custGeom>
            <a:solidFill>
              <a:srgbClr val="2AA1DD"/>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27" name="Shape 1127"/>
            <p:cNvSpPr/>
            <p:nvPr/>
          </p:nvSpPr>
          <p:spPr>
            <a:xfrm>
              <a:off x="2741450" y="2113200"/>
              <a:ext cx="779575" cy="843425"/>
            </a:xfrm>
            <a:custGeom>
              <a:pathLst>
                <a:path extrusionOk="0" h="33737" w="31183">
                  <a:moveTo>
                    <a:pt x="404" y="0"/>
                  </a:moveTo>
                  <a:lnTo>
                    <a:pt x="0" y="404"/>
                  </a:lnTo>
                  <a:lnTo>
                    <a:pt x="5242" y="9543"/>
                  </a:lnTo>
                  <a:lnTo>
                    <a:pt x="29436" y="33736"/>
                  </a:lnTo>
                  <a:lnTo>
                    <a:pt x="31183" y="30780"/>
                  </a:lnTo>
                  <a:lnTo>
                    <a:pt x="404" y="0"/>
                  </a:lnTo>
                  <a:close/>
                </a:path>
              </a:pathLst>
            </a:custGeom>
            <a:solidFill>
              <a:srgbClr val="2B9FDE"/>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28" name="Shape 1128"/>
            <p:cNvSpPr/>
            <p:nvPr/>
          </p:nvSpPr>
          <p:spPr>
            <a:xfrm>
              <a:off x="1951800" y="1431100"/>
              <a:ext cx="433500" cy="319225"/>
            </a:xfrm>
            <a:custGeom>
              <a:pathLst>
                <a:path extrusionOk="0" h="12769" w="17340">
                  <a:moveTo>
                    <a:pt x="1" y="0"/>
                  </a:moveTo>
                  <a:lnTo>
                    <a:pt x="12769" y="12769"/>
                  </a:lnTo>
                  <a:lnTo>
                    <a:pt x="17339" y="12769"/>
                  </a:lnTo>
                  <a:lnTo>
                    <a:pt x="4705" y="0"/>
                  </a:lnTo>
                  <a:close/>
                </a:path>
              </a:pathLst>
            </a:custGeom>
            <a:solidFill>
              <a:srgbClr val="2B9FDE"/>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29" name="Shape 1129"/>
            <p:cNvSpPr/>
            <p:nvPr/>
          </p:nvSpPr>
          <p:spPr>
            <a:xfrm>
              <a:off x="2049250" y="1431100"/>
              <a:ext cx="433500" cy="319225"/>
            </a:xfrm>
            <a:custGeom>
              <a:pathLst>
                <a:path extrusionOk="0" h="12769" w="17340">
                  <a:moveTo>
                    <a:pt x="1" y="0"/>
                  </a:moveTo>
                  <a:lnTo>
                    <a:pt x="12769" y="12769"/>
                  </a:lnTo>
                  <a:lnTo>
                    <a:pt x="17339" y="12769"/>
                  </a:lnTo>
                  <a:lnTo>
                    <a:pt x="4705" y="0"/>
                  </a:lnTo>
                  <a:close/>
                </a:path>
              </a:pathLst>
            </a:custGeom>
            <a:solidFill>
              <a:srgbClr val="2C9DDE"/>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30" name="Shape 1130"/>
            <p:cNvSpPr/>
            <p:nvPr/>
          </p:nvSpPr>
          <p:spPr>
            <a:xfrm>
              <a:off x="2610400" y="1884700"/>
              <a:ext cx="924075" cy="1008075"/>
            </a:xfrm>
            <a:custGeom>
              <a:pathLst>
                <a:path extrusionOk="0" h="40323" w="36963">
                  <a:moveTo>
                    <a:pt x="404" y="1"/>
                  </a:moveTo>
                  <a:lnTo>
                    <a:pt x="1" y="270"/>
                  </a:lnTo>
                  <a:lnTo>
                    <a:pt x="5242" y="9544"/>
                  </a:lnTo>
                  <a:lnTo>
                    <a:pt x="36022" y="40323"/>
                  </a:lnTo>
                  <a:lnTo>
                    <a:pt x="36963" y="38979"/>
                  </a:lnTo>
                  <a:lnTo>
                    <a:pt x="33737" y="33334"/>
                  </a:lnTo>
                  <a:lnTo>
                    <a:pt x="404" y="1"/>
                  </a:lnTo>
                  <a:close/>
                </a:path>
              </a:pathLst>
            </a:custGeom>
            <a:solidFill>
              <a:srgbClr val="2C9DDE"/>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31" name="Shape 1131"/>
            <p:cNvSpPr/>
            <p:nvPr/>
          </p:nvSpPr>
          <p:spPr>
            <a:xfrm>
              <a:off x="2146700" y="1431100"/>
              <a:ext cx="1307125" cy="1297025"/>
            </a:xfrm>
            <a:custGeom>
              <a:pathLst>
                <a:path extrusionOk="0" h="51881" w="52285">
                  <a:moveTo>
                    <a:pt x="0" y="0"/>
                  </a:moveTo>
                  <a:lnTo>
                    <a:pt x="12769" y="12769"/>
                  </a:lnTo>
                  <a:lnTo>
                    <a:pt x="15188" y="12769"/>
                  </a:lnTo>
                  <a:lnTo>
                    <a:pt x="18549" y="18548"/>
                  </a:lnTo>
                  <a:lnTo>
                    <a:pt x="51882" y="51881"/>
                  </a:lnTo>
                  <a:lnTo>
                    <a:pt x="52285" y="51478"/>
                  </a:lnTo>
                  <a:lnTo>
                    <a:pt x="46909" y="42338"/>
                  </a:lnTo>
                  <a:lnTo>
                    <a:pt x="4570" y="0"/>
                  </a:lnTo>
                  <a:close/>
                </a:path>
              </a:pathLst>
            </a:custGeom>
            <a:solidFill>
              <a:srgbClr val="2D9CD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32" name="Shape 1132"/>
            <p:cNvSpPr/>
            <p:nvPr/>
          </p:nvSpPr>
          <p:spPr>
            <a:xfrm>
              <a:off x="2244150" y="1431100"/>
              <a:ext cx="1075275" cy="1065175"/>
            </a:xfrm>
            <a:custGeom>
              <a:pathLst>
                <a:path extrusionOk="0" h="42607" w="43011">
                  <a:moveTo>
                    <a:pt x="0" y="0"/>
                  </a:moveTo>
                  <a:lnTo>
                    <a:pt x="42607" y="42607"/>
                  </a:lnTo>
                  <a:lnTo>
                    <a:pt x="43011" y="42338"/>
                  </a:lnTo>
                  <a:lnTo>
                    <a:pt x="37769" y="33064"/>
                  </a:lnTo>
                  <a:lnTo>
                    <a:pt x="4570" y="0"/>
                  </a:lnTo>
                  <a:close/>
                </a:path>
              </a:pathLst>
            </a:custGeom>
            <a:solidFill>
              <a:srgbClr val="2F9AE0"/>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33" name="Shape 1133"/>
            <p:cNvSpPr/>
            <p:nvPr/>
          </p:nvSpPr>
          <p:spPr>
            <a:xfrm>
              <a:off x="2341575" y="1431100"/>
              <a:ext cx="846800" cy="836700"/>
            </a:xfrm>
            <a:custGeom>
              <a:pathLst>
                <a:path extrusionOk="0" h="33468" w="33872">
                  <a:moveTo>
                    <a:pt x="1" y="0"/>
                  </a:moveTo>
                  <a:lnTo>
                    <a:pt x="33468" y="33467"/>
                  </a:lnTo>
                  <a:lnTo>
                    <a:pt x="33872" y="33198"/>
                  </a:lnTo>
                  <a:lnTo>
                    <a:pt x="28495" y="23924"/>
                  </a:lnTo>
                  <a:lnTo>
                    <a:pt x="4571" y="0"/>
                  </a:lnTo>
                  <a:close/>
                </a:path>
              </a:pathLst>
            </a:custGeom>
            <a:solidFill>
              <a:srgbClr val="3098E0"/>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34" name="Shape 1134"/>
            <p:cNvSpPr/>
            <p:nvPr/>
          </p:nvSpPr>
          <p:spPr>
            <a:xfrm>
              <a:off x="2439025" y="1431100"/>
              <a:ext cx="618300" cy="608200"/>
            </a:xfrm>
            <a:custGeom>
              <a:pathLst>
                <a:path extrusionOk="0" h="24328" w="24732">
                  <a:moveTo>
                    <a:pt x="1" y="0"/>
                  </a:moveTo>
                  <a:lnTo>
                    <a:pt x="24194" y="24328"/>
                  </a:lnTo>
                  <a:lnTo>
                    <a:pt x="24732" y="23924"/>
                  </a:lnTo>
                  <a:lnTo>
                    <a:pt x="19355" y="14785"/>
                  </a:lnTo>
                  <a:lnTo>
                    <a:pt x="4571" y="0"/>
                  </a:lnTo>
                  <a:close/>
                </a:path>
              </a:pathLst>
            </a:custGeom>
            <a:solidFill>
              <a:srgbClr val="3196E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35" name="Shape 1135"/>
            <p:cNvSpPr/>
            <p:nvPr/>
          </p:nvSpPr>
          <p:spPr>
            <a:xfrm>
              <a:off x="2533125" y="1431100"/>
              <a:ext cx="389800" cy="376350"/>
            </a:xfrm>
            <a:custGeom>
              <a:pathLst>
                <a:path extrusionOk="0" h="15054" w="15592">
                  <a:moveTo>
                    <a:pt x="0" y="0"/>
                  </a:moveTo>
                  <a:lnTo>
                    <a:pt x="15188" y="15054"/>
                  </a:lnTo>
                  <a:lnTo>
                    <a:pt x="15591" y="14785"/>
                  </a:lnTo>
                  <a:lnTo>
                    <a:pt x="10350" y="5645"/>
                  </a:lnTo>
                  <a:lnTo>
                    <a:pt x="4704" y="0"/>
                  </a:lnTo>
                  <a:close/>
                </a:path>
              </a:pathLst>
            </a:custGeom>
            <a:solidFill>
              <a:srgbClr val="3295E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36" name="Shape 1136"/>
            <p:cNvSpPr/>
            <p:nvPr/>
          </p:nvSpPr>
          <p:spPr>
            <a:xfrm>
              <a:off x="2630575" y="1431100"/>
              <a:ext cx="161300" cy="147850"/>
            </a:xfrm>
            <a:custGeom>
              <a:pathLst>
                <a:path extrusionOk="0" h="5914" w="6452">
                  <a:moveTo>
                    <a:pt x="0" y="0"/>
                  </a:moveTo>
                  <a:lnTo>
                    <a:pt x="6048" y="5914"/>
                  </a:lnTo>
                  <a:lnTo>
                    <a:pt x="6452" y="5645"/>
                  </a:lnTo>
                  <a:lnTo>
                    <a:pt x="3226" y="0"/>
                  </a:lnTo>
                  <a:close/>
                </a:path>
              </a:pathLst>
            </a:custGeom>
            <a:solidFill>
              <a:srgbClr val="3393E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1137" name="Shape 1137"/>
          <p:cNvSpPr/>
          <p:nvPr/>
        </p:nvSpPr>
        <p:spPr>
          <a:xfrm flipH="1" rot="10800000">
            <a:off x="8486774" y="4230775"/>
            <a:ext cx="819900" cy="710100"/>
          </a:xfrm>
          <a:prstGeom prst="hexagon">
            <a:avLst>
              <a:gd fmla="val 28678" name="adj"/>
              <a:gd fmla="val 115470" name="vf"/>
            </a:avLst>
          </a:prstGeom>
          <a:noFill/>
          <a:ln cap="flat" cmpd="sng" w="9525">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38" name="Shape 1138"/>
          <p:cNvSpPr/>
          <p:nvPr/>
        </p:nvSpPr>
        <p:spPr>
          <a:xfrm flipH="1" rot="10800000">
            <a:off x="8124824" y="4615700"/>
            <a:ext cx="428700" cy="371100"/>
          </a:xfrm>
          <a:prstGeom prst="hexagon">
            <a:avLst>
              <a:gd fmla="val 28678" name="adj"/>
              <a:gd fmla="val 115470" name="vf"/>
            </a:avLst>
          </a:prstGeom>
          <a:solidFill>
            <a:srgbClr val="3292E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39" name="Shape 1139"/>
          <p:cNvSpPr/>
          <p:nvPr/>
        </p:nvSpPr>
        <p:spPr>
          <a:xfrm flipH="1" rot="10800000">
            <a:off x="7821348" y="2935400"/>
            <a:ext cx="819900" cy="709800"/>
          </a:xfrm>
          <a:prstGeom prst="hexagon">
            <a:avLst>
              <a:gd fmla="val 28678" name="adj"/>
              <a:gd fmla="val 115470" name="vf"/>
            </a:avLst>
          </a:pr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40" name="Shape 1140"/>
          <p:cNvSpPr/>
          <p:nvPr/>
        </p:nvSpPr>
        <p:spPr>
          <a:xfrm flipH="1" rot="10800000">
            <a:off x="8486775" y="3512175"/>
            <a:ext cx="358800" cy="310500"/>
          </a:xfrm>
          <a:prstGeom prst="hexagon">
            <a:avLst>
              <a:gd fmla="val 28678" name="adj"/>
              <a:gd fmla="val 115470" name="vf"/>
            </a:avLst>
          </a:prstGeom>
          <a:noFill/>
          <a:ln cap="flat" cmpd="sng" w="19050">
            <a:solidFill>
              <a:srgbClr val="00E1C6"/>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41" name="Shape 1141"/>
          <p:cNvSpPr/>
          <p:nvPr/>
        </p:nvSpPr>
        <p:spPr>
          <a:xfrm>
            <a:off x="8772688" y="4461808"/>
            <a:ext cx="248073" cy="248058"/>
          </a:xfrm>
          <a:custGeom>
            <a:pathLst>
              <a:path extrusionOk="0" h="16999" w="1700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close/>
              </a:path>
            </a:pathLst>
          </a:cu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1142" name="Shape 1142"/>
          <p:cNvGrpSpPr/>
          <p:nvPr/>
        </p:nvGrpSpPr>
        <p:grpSpPr>
          <a:xfrm>
            <a:off x="7354067" y="3426715"/>
            <a:ext cx="455624" cy="437054"/>
            <a:chOff x="5241175" y="4959100"/>
            <a:chExt cx="539775" cy="517775"/>
          </a:xfrm>
        </p:grpSpPr>
        <p:sp>
          <p:nvSpPr>
            <p:cNvPr id="1143" name="Shape 1143"/>
            <p:cNvSpPr/>
            <p:nvPr/>
          </p:nvSpPr>
          <p:spPr>
            <a:xfrm>
              <a:off x="5575150" y="4959100"/>
              <a:ext cx="161225" cy="178300"/>
            </a:xfrm>
            <a:custGeom>
              <a:pathLst>
                <a:path extrusionOk="0" h="7132" w="6449">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44" name="Shape 1144"/>
            <p:cNvSpPr/>
            <p:nvPr/>
          </p:nvSpPr>
          <p:spPr>
            <a:xfrm>
              <a:off x="5330925" y="4985350"/>
              <a:ext cx="128250" cy="148400"/>
            </a:xfrm>
            <a:custGeom>
              <a:pathLst>
                <a:path extrusionOk="0" h="5936" w="513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close/>
                </a:path>
              </a:pathLst>
            </a:cu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45" name="Shape 1145"/>
            <p:cNvSpPr/>
            <p:nvPr/>
          </p:nvSpPr>
          <p:spPr>
            <a:xfrm>
              <a:off x="5241175" y="5241175"/>
              <a:ext cx="180125" cy="109325"/>
            </a:xfrm>
            <a:custGeom>
              <a:pathLst>
                <a:path extrusionOk="0" h="4373" w="7205">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46" name="Shape 1146"/>
            <p:cNvSpPr/>
            <p:nvPr/>
          </p:nvSpPr>
          <p:spPr>
            <a:xfrm>
              <a:off x="5461575" y="5316900"/>
              <a:ext cx="89175" cy="159975"/>
            </a:xfrm>
            <a:custGeom>
              <a:pathLst>
                <a:path extrusionOk="0" h="6399" w="3567">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419" y="25"/>
                  </a:lnTo>
                  <a:lnTo>
                    <a:pt x="2126" y="49"/>
                  </a:lnTo>
                  <a:lnTo>
                    <a:pt x="1808" y="25"/>
                  </a:lnTo>
                  <a:lnTo>
                    <a:pt x="1491" y="0"/>
                  </a:lnTo>
                  <a:close/>
                </a:path>
              </a:pathLst>
            </a:cu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47" name="Shape 1147"/>
            <p:cNvSpPr/>
            <p:nvPr/>
          </p:nvSpPr>
          <p:spPr>
            <a:xfrm>
              <a:off x="5619100" y="5194175"/>
              <a:ext cx="161850" cy="89775"/>
            </a:xfrm>
            <a:custGeom>
              <a:pathLst>
                <a:path extrusionOk="0" h="3591" w="6474">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48" name="Shape 1148"/>
            <p:cNvSpPr/>
            <p:nvPr/>
          </p:nvSpPr>
          <p:spPr>
            <a:xfrm>
              <a:off x="5420075" y="5116000"/>
              <a:ext cx="189300" cy="189925"/>
            </a:xfrm>
            <a:custGeom>
              <a:pathLst>
                <a:path extrusionOk="0" h="7597" w="7572">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1149" name="Shape 1149"/>
          <p:cNvSpPr/>
          <p:nvPr/>
        </p:nvSpPr>
        <p:spPr>
          <a:xfrm>
            <a:off x="8081326" y="3153875"/>
            <a:ext cx="299952" cy="272838"/>
          </a:xfrm>
          <a:custGeom>
            <a:pathLst>
              <a:path extrusionOk="0" h="14752" w="16218">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rgbClr val="3292E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50" name="Shape 1150"/>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1151" name="Shape 1151"/>
        <p:cNvGrpSpPr/>
        <p:nvPr/>
      </p:nvGrpSpPr>
      <p:grpSpPr>
        <a:xfrm>
          <a:off x="0" y="0"/>
          <a:ext cx="0" cy="0"/>
          <a:chOff x="0" y="0"/>
          <a:chExt cx="0" cy="0"/>
        </a:xfrm>
      </p:grpSpPr>
      <p:sp>
        <p:nvSpPr>
          <p:cNvPr id="1152" name="Shape 1152"/>
          <p:cNvSpPr txBox="1"/>
          <p:nvPr>
            <p:ph idx="1" type="body"/>
          </p:nvPr>
        </p:nvSpPr>
        <p:spPr>
          <a:xfrm>
            <a:off x="457200" y="4406309"/>
            <a:ext cx="8229600" cy="519600"/>
          </a:xfrm>
          <a:prstGeom prst="rect">
            <a:avLst/>
          </a:prstGeom>
        </p:spPr>
        <p:txBody>
          <a:bodyPr anchorCtr="0" anchor="t" bIns="91425" lIns="91425" spcFirstLastPara="1" rIns="91425" wrap="square" tIns="91425"/>
          <a:lstStyle>
            <a:lvl1pPr indent="-228600" lvl="0" marL="457200" rtl="0" algn="ctr">
              <a:spcBef>
                <a:spcPts val="360"/>
              </a:spcBef>
              <a:spcAft>
                <a:spcPts val="0"/>
              </a:spcAft>
              <a:buSzPts val="1400"/>
              <a:buNone/>
              <a:defRPr/>
            </a:lvl1pPr>
          </a:lstStyle>
          <a:p/>
        </p:txBody>
      </p:sp>
      <p:grpSp>
        <p:nvGrpSpPr>
          <p:cNvPr id="1153" name="Shape 1153"/>
          <p:cNvGrpSpPr/>
          <p:nvPr/>
        </p:nvGrpSpPr>
        <p:grpSpPr>
          <a:xfrm flipH="1" rot="10800000">
            <a:off x="411207" y="245768"/>
            <a:ext cx="1322798" cy="1145960"/>
            <a:chOff x="4088875" y="1431100"/>
            <a:chExt cx="3293000" cy="2852775"/>
          </a:xfrm>
        </p:grpSpPr>
        <p:sp>
          <p:nvSpPr>
            <p:cNvPr id="1154" name="Shape 1154"/>
            <p:cNvSpPr/>
            <p:nvPr/>
          </p:nvSpPr>
          <p:spPr>
            <a:xfrm>
              <a:off x="4831475" y="4136025"/>
              <a:ext cx="157950" cy="147850"/>
            </a:xfrm>
            <a:custGeom>
              <a:pathLst>
                <a:path extrusionOk="0" h="5914" w="6318">
                  <a:moveTo>
                    <a:pt x="404" y="0"/>
                  </a:moveTo>
                  <a:lnTo>
                    <a:pt x="1" y="269"/>
                  </a:lnTo>
                  <a:lnTo>
                    <a:pt x="3227" y="5914"/>
                  </a:lnTo>
                  <a:lnTo>
                    <a:pt x="6318" y="5914"/>
                  </a:lnTo>
                  <a:lnTo>
                    <a:pt x="404" y="0"/>
                  </a:lnTo>
                  <a:close/>
                </a:path>
              </a:pathLst>
            </a:custGeom>
            <a:solidFill>
              <a:srgbClr val="00E2C7"/>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55" name="Shape 1155"/>
            <p:cNvSpPr/>
            <p:nvPr/>
          </p:nvSpPr>
          <p:spPr>
            <a:xfrm>
              <a:off x="4697075" y="3907525"/>
              <a:ext cx="389800" cy="376350"/>
            </a:xfrm>
            <a:custGeom>
              <a:pathLst>
                <a:path extrusionOk="0" h="15054" w="15592">
                  <a:moveTo>
                    <a:pt x="538" y="0"/>
                  </a:moveTo>
                  <a:lnTo>
                    <a:pt x="1" y="269"/>
                  </a:lnTo>
                  <a:lnTo>
                    <a:pt x="5377" y="9543"/>
                  </a:lnTo>
                  <a:lnTo>
                    <a:pt x="11022" y="15054"/>
                  </a:lnTo>
                  <a:lnTo>
                    <a:pt x="15592" y="15054"/>
                  </a:lnTo>
                  <a:lnTo>
                    <a:pt x="538" y="0"/>
                  </a:lnTo>
                  <a:close/>
                </a:path>
              </a:pathLst>
            </a:custGeom>
            <a:solidFill>
              <a:srgbClr val="01E0C8"/>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56" name="Shape 1156"/>
            <p:cNvSpPr/>
            <p:nvPr/>
          </p:nvSpPr>
          <p:spPr>
            <a:xfrm>
              <a:off x="4566025" y="3675675"/>
              <a:ext cx="618300" cy="608200"/>
            </a:xfrm>
            <a:custGeom>
              <a:pathLst>
                <a:path extrusionOk="0" h="24328" w="24732">
                  <a:moveTo>
                    <a:pt x="404" y="0"/>
                  </a:moveTo>
                  <a:lnTo>
                    <a:pt x="1" y="404"/>
                  </a:lnTo>
                  <a:lnTo>
                    <a:pt x="5377" y="9543"/>
                  </a:lnTo>
                  <a:lnTo>
                    <a:pt x="20027" y="24328"/>
                  </a:lnTo>
                  <a:lnTo>
                    <a:pt x="24732" y="24328"/>
                  </a:lnTo>
                  <a:lnTo>
                    <a:pt x="404" y="0"/>
                  </a:lnTo>
                  <a:close/>
                </a:path>
              </a:pathLst>
            </a:custGeom>
            <a:solidFill>
              <a:srgbClr val="02DFC8"/>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57" name="Shape 1157"/>
            <p:cNvSpPr/>
            <p:nvPr/>
          </p:nvSpPr>
          <p:spPr>
            <a:xfrm>
              <a:off x="4434975" y="3447175"/>
              <a:ext cx="846800" cy="836700"/>
            </a:xfrm>
            <a:custGeom>
              <a:pathLst>
                <a:path extrusionOk="0" h="33468" w="33872">
                  <a:moveTo>
                    <a:pt x="404" y="1"/>
                  </a:moveTo>
                  <a:lnTo>
                    <a:pt x="1" y="270"/>
                  </a:lnTo>
                  <a:lnTo>
                    <a:pt x="5243" y="9544"/>
                  </a:lnTo>
                  <a:lnTo>
                    <a:pt x="29167" y="33468"/>
                  </a:lnTo>
                  <a:lnTo>
                    <a:pt x="33871" y="33468"/>
                  </a:lnTo>
                  <a:lnTo>
                    <a:pt x="404" y="1"/>
                  </a:lnTo>
                  <a:close/>
                </a:path>
              </a:pathLst>
            </a:custGeom>
            <a:solidFill>
              <a:srgbClr val="03DDC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58" name="Shape 1158"/>
            <p:cNvSpPr/>
            <p:nvPr/>
          </p:nvSpPr>
          <p:spPr>
            <a:xfrm>
              <a:off x="4300575" y="3218700"/>
              <a:ext cx="1078650" cy="1065175"/>
            </a:xfrm>
            <a:custGeom>
              <a:pathLst>
                <a:path extrusionOk="0" h="42607" w="43146">
                  <a:moveTo>
                    <a:pt x="404" y="0"/>
                  </a:moveTo>
                  <a:lnTo>
                    <a:pt x="0" y="269"/>
                  </a:lnTo>
                  <a:lnTo>
                    <a:pt x="5377" y="9543"/>
                  </a:lnTo>
                  <a:lnTo>
                    <a:pt x="38441" y="42607"/>
                  </a:lnTo>
                  <a:lnTo>
                    <a:pt x="43145" y="42607"/>
                  </a:lnTo>
                  <a:lnTo>
                    <a:pt x="404" y="0"/>
                  </a:lnTo>
                  <a:close/>
                </a:path>
              </a:pathLst>
            </a:custGeom>
            <a:solidFill>
              <a:srgbClr val="04DBC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59" name="Shape 1159"/>
            <p:cNvSpPr/>
            <p:nvPr/>
          </p:nvSpPr>
          <p:spPr>
            <a:xfrm>
              <a:off x="4169525" y="2990200"/>
              <a:ext cx="1307150" cy="1293675"/>
            </a:xfrm>
            <a:custGeom>
              <a:pathLst>
                <a:path extrusionOk="0" h="51747" w="52286">
                  <a:moveTo>
                    <a:pt x="404" y="1"/>
                  </a:moveTo>
                  <a:lnTo>
                    <a:pt x="1" y="269"/>
                  </a:lnTo>
                  <a:lnTo>
                    <a:pt x="5242" y="9409"/>
                  </a:lnTo>
                  <a:lnTo>
                    <a:pt x="47581" y="51747"/>
                  </a:lnTo>
                  <a:lnTo>
                    <a:pt x="52285" y="51747"/>
                  </a:lnTo>
                  <a:lnTo>
                    <a:pt x="404" y="1"/>
                  </a:lnTo>
                  <a:close/>
                </a:path>
              </a:pathLst>
            </a:custGeom>
            <a:solidFill>
              <a:srgbClr val="06D9CA"/>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60" name="Shape 1160"/>
            <p:cNvSpPr/>
            <p:nvPr/>
          </p:nvSpPr>
          <p:spPr>
            <a:xfrm>
              <a:off x="4088875" y="2822200"/>
              <a:ext cx="1481875" cy="1461675"/>
            </a:xfrm>
            <a:custGeom>
              <a:pathLst>
                <a:path extrusionOk="0" h="58467" w="59275">
                  <a:moveTo>
                    <a:pt x="807" y="0"/>
                  </a:moveTo>
                  <a:lnTo>
                    <a:pt x="1" y="1479"/>
                  </a:lnTo>
                  <a:lnTo>
                    <a:pt x="3227" y="6989"/>
                  </a:lnTo>
                  <a:lnTo>
                    <a:pt x="54705" y="58467"/>
                  </a:lnTo>
                  <a:lnTo>
                    <a:pt x="59274" y="58467"/>
                  </a:lnTo>
                  <a:lnTo>
                    <a:pt x="807" y="0"/>
                  </a:lnTo>
                  <a:close/>
                </a:path>
              </a:pathLst>
            </a:custGeom>
            <a:solidFill>
              <a:srgbClr val="07D8CB"/>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61" name="Shape 1161"/>
            <p:cNvSpPr/>
            <p:nvPr/>
          </p:nvSpPr>
          <p:spPr>
            <a:xfrm>
              <a:off x="4102325" y="2761700"/>
              <a:ext cx="1565875" cy="1522175"/>
            </a:xfrm>
            <a:custGeom>
              <a:pathLst>
                <a:path extrusionOk="0" h="60887" w="62635">
                  <a:moveTo>
                    <a:pt x="1748" y="1"/>
                  </a:moveTo>
                  <a:lnTo>
                    <a:pt x="0" y="2823"/>
                  </a:lnTo>
                  <a:lnTo>
                    <a:pt x="58064" y="60887"/>
                  </a:lnTo>
                  <a:lnTo>
                    <a:pt x="62634" y="60887"/>
                  </a:lnTo>
                  <a:lnTo>
                    <a:pt x="1748" y="1"/>
                  </a:lnTo>
                  <a:close/>
                </a:path>
              </a:pathLst>
            </a:custGeom>
            <a:solidFill>
              <a:srgbClr val="08D6CB"/>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62" name="Shape 1162"/>
            <p:cNvSpPr/>
            <p:nvPr/>
          </p:nvSpPr>
          <p:spPr>
            <a:xfrm>
              <a:off x="4139275" y="2697875"/>
              <a:ext cx="1626375" cy="1586000"/>
            </a:xfrm>
            <a:custGeom>
              <a:pathLst>
                <a:path extrusionOk="0" h="63440" w="65055">
                  <a:moveTo>
                    <a:pt x="1614" y="0"/>
                  </a:moveTo>
                  <a:lnTo>
                    <a:pt x="1" y="2957"/>
                  </a:lnTo>
                  <a:lnTo>
                    <a:pt x="60484" y="63440"/>
                  </a:lnTo>
                  <a:lnTo>
                    <a:pt x="65054" y="63440"/>
                  </a:lnTo>
                  <a:lnTo>
                    <a:pt x="1614" y="0"/>
                  </a:lnTo>
                  <a:close/>
                </a:path>
              </a:pathLst>
            </a:custGeom>
            <a:solidFill>
              <a:srgbClr val="09D4CC"/>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63" name="Shape 1163"/>
            <p:cNvSpPr/>
            <p:nvPr/>
          </p:nvSpPr>
          <p:spPr>
            <a:xfrm>
              <a:off x="4172900" y="2637375"/>
              <a:ext cx="1690175" cy="1646500"/>
            </a:xfrm>
            <a:custGeom>
              <a:pathLst>
                <a:path extrusionOk="0" h="65860" w="67607">
                  <a:moveTo>
                    <a:pt x="1747" y="1"/>
                  </a:moveTo>
                  <a:lnTo>
                    <a:pt x="0" y="2958"/>
                  </a:lnTo>
                  <a:lnTo>
                    <a:pt x="62903" y="65860"/>
                  </a:lnTo>
                  <a:lnTo>
                    <a:pt x="67607" y="65860"/>
                  </a:lnTo>
                  <a:lnTo>
                    <a:pt x="1747" y="1"/>
                  </a:lnTo>
                  <a:close/>
                </a:path>
              </a:pathLst>
            </a:custGeom>
            <a:solidFill>
              <a:srgbClr val="0AD3CC"/>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64" name="Shape 1164"/>
            <p:cNvSpPr/>
            <p:nvPr/>
          </p:nvSpPr>
          <p:spPr>
            <a:xfrm>
              <a:off x="4209850" y="2576900"/>
              <a:ext cx="1750675" cy="1706975"/>
            </a:xfrm>
            <a:custGeom>
              <a:pathLst>
                <a:path extrusionOk="0" h="68279" w="70027">
                  <a:moveTo>
                    <a:pt x="1613" y="1"/>
                  </a:moveTo>
                  <a:lnTo>
                    <a:pt x="0" y="2823"/>
                  </a:lnTo>
                  <a:lnTo>
                    <a:pt x="65322" y="68279"/>
                  </a:lnTo>
                  <a:lnTo>
                    <a:pt x="70027" y="68279"/>
                  </a:lnTo>
                  <a:lnTo>
                    <a:pt x="1613" y="1"/>
                  </a:lnTo>
                  <a:close/>
                </a:path>
              </a:pathLst>
            </a:custGeom>
            <a:solidFill>
              <a:srgbClr val="0BD1CD"/>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65" name="Shape 1165"/>
            <p:cNvSpPr/>
            <p:nvPr/>
          </p:nvSpPr>
          <p:spPr>
            <a:xfrm>
              <a:off x="4243450" y="2513050"/>
              <a:ext cx="1814525" cy="1770825"/>
            </a:xfrm>
            <a:custGeom>
              <a:pathLst>
                <a:path extrusionOk="0" h="70833" w="72581">
                  <a:moveTo>
                    <a:pt x="1748" y="1"/>
                  </a:moveTo>
                  <a:lnTo>
                    <a:pt x="1" y="2958"/>
                  </a:lnTo>
                  <a:lnTo>
                    <a:pt x="67876" y="70833"/>
                  </a:lnTo>
                  <a:lnTo>
                    <a:pt x="72581" y="70833"/>
                  </a:lnTo>
                  <a:lnTo>
                    <a:pt x="1748" y="1"/>
                  </a:lnTo>
                  <a:close/>
                </a:path>
              </a:pathLst>
            </a:custGeom>
            <a:solidFill>
              <a:srgbClr val="0CCFCD"/>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66" name="Shape 1166"/>
            <p:cNvSpPr/>
            <p:nvPr/>
          </p:nvSpPr>
          <p:spPr>
            <a:xfrm>
              <a:off x="4280425" y="2452575"/>
              <a:ext cx="1875000" cy="1831300"/>
            </a:xfrm>
            <a:custGeom>
              <a:pathLst>
                <a:path extrusionOk="0" h="73252" w="75000">
                  <a:moveTo>
                    <a:pt x="1613" y="1"/>
                  </a:moveTo>
                  <a:lnTo>
                    <a:pt x="0" y="2957"/>
                  </a:lnTo>
                  <a:lnTo>
                    <a:pt x="70295" y="73252"/>
                  </a:lnTo>
                  <a:lnTo>
                    <a:pt x="74999" y="73252"/>
                  </a:lnTo>
                  <a:lnTo>
                    <a:pt x="1613" y="1"/>
                  </a:lnTo>
                  <a:close/>
                </a:path>
              </a:pathLst>
            </a:custGeom>
            <a:solidFill>
              <a:srgbClr val="0DCDCE"/>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67" name="Shape 1167"/>
            <p:cNvSpPr/>
            <p:nvPr/>
          </p:nvSpPr>
          <p:spPr>
            <a:xfrm>
              <a:off x="4314025" y="2392100"/>
              <a:ext cx="1935475" cy="1891775"/>
            </a:xfrm>
            <a:custGeom>
              <a:pathLst>
                <a:path extrusionOk="0" h="75671" w="77419">
                  <a:moveTo>
                    <a:pt x="1747" y="0"/>
                  </a:moveTo>
                  <a:lnTo>
                    <a:pt x="0" y="2957"/>
                  </a:lnTo>
                  <a:lnTo>
                    <a:pt x="72849" y="75671"/>
                  </a:lnTo>
                  <a:lnTo>
                    <a:pt x="77419" y="75671"/>
                  </a:lnTo>
                  <a:lnTo>
                    <a:pt x="1747" y="0"/>
                  </a:lnTo>
                  <a:close/>
                </a:path>
              </a:pathLst>
            </a:custGeom>
            <a:solidFill>
              <a:srgbClr val="0ECCC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68" name="Shape 1168"/>
            <p:cNvSpPr/>
            <p:nvPr/>
          </p:nvSpPr>
          <p:spPr>
            <a:xfrm>
              <a:off x="4350975" y="2328250"/>
              <a:ext cx="1995975" cy="1955625"/>
            </a:xfrm>
            <a:custGeom>
              <a:pathLst>
                <a:path extrusionOk="0" h="78225" w="79839">
                  <a:moveTo>
                    <a:pt x="1748" y="1"/>
                  </a:moveTo>
                  <a:lnTo>
                    <a:pt x="1" y="2957"/>
                  </a:lnTo>
                  <a:lnTo>
                    <a:pt x="75269" y="78225"/>
                  </a:lnTo>
                  <a:lnTo>
                    <a:pt x="79839" y="78225"/>
                  </a:lnTo>
                  <a:lnTo>
                    <a:pt x="1748" y="1"/>
                  </a:lnTo>
                  <a:close/>
                </a:path>
              </a:pathLst>
            </a:custGeom>
            <a:solidFill>
              <a:srgbClr val="10CAC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69" name="Shape 1169"/>
            <p:cNvSpPr/>
            <p:nvPr/>
          </p:nvSpPr>
          <p:spPr>
            <a:xfrm>
              <a:off x="4384575" y="2267775"/>
              <a:ext cx="2059825" cy="2016100"/>
            </a:xfrm>
            <a:custGeom>
              <a:pathLst>
                <a:path extrusionOk="0" h="80644" w="82393">
                  <a:moveTo>
                    <a:pt x="1748" y="0"/>
                  </a:moveTo>
                  <a:lnTo>
                    <a:pt x="1" y="2957"/>
                  </a:lnTo>
                  <a:lnTo>
                    <a:pt x="77823" y="80644"/>
                  </a:lnTo>
                  <a:lnTo>
                    <a:pt x="82392" y="80644"/>
                  </a:lnTo>
                  <a:lnTo>
                    <a:pt x="1748" y="0"/>
                  </a:lnTo>
                  <a:close/>
                </a:path>
              </a:pathLst>
            </a:custGeom>
            <a:solidFill>
              <a:srgbClr val="11C8D0"/>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70" name="Shape 1170"/>
            <p:cNvSpPr/>
            <p:nvPr/>
          </p:nvSpPr>
          <p:spPr>
            <a:xfrm>
              <a:off x="4421550" y="2207275"/>
              <a:ext cx="2120300" cy="2076600"/>
            </a:xfrm>
            <a:custGeom>
              <a:pathLst>
                <a:path extrusionOk="0" h="83064" w="84812">
                  <a:moveTo>
                    <a:pt x="1747" y="1"/>
                  </a:moveTo>
                  <a:lnTo>
                    <a:pt x="0" y="2958"/>
                  </a:lnTo>
                  <a:lnTo>
                    <a:pt x="80107" y="83064"/>
                  </a:lnTo>
                  <a:lnTo>
                    <a:pt x="84811" y="83064"/>
                  </a:lnTo>
                  <a:lnTo>
                    <a:pt x="1747" y="1"/>
                  </a:lnTo>
                  <a:close/>
                </a:path>
              </a:pathLst>
            </a:custGeom>
            <a:solidFill>
              <a:srgbClr val="12C7D0"/>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71" name="Shape 1171"/>
            <p:cNvSpPr/>
            <p:nvPr/>
          </p:nvSpPr>
          <p:spPr>
            <a:xfrm>
              <a:off x="4458500" y="2146800"/>
              <a:ext cx="2130375" cy="2137075"/>
            </a:xfrm>
            <a:custGeom>
              <a:pathLst>
                <a:path extrusionOk="0" h="85483" w="85215">
                  <a:moveTo>
                    <a:pt x="1614" y="1"/>
                  </a:moveTo>
                  <a:lnTo>
                    <a:pt x="1" y="2823"/>
                  </a:lnTo>
                  <a:lnTo>
                    <a:pt x="82527" y="85483"/>
                  </a:lnTo>
                  <a:lnTo>
                    <a:pt x="84005" y="85483"/>
                  </a:lnTo>
                  <a:lnTo>
                    <a:pt x="85215" y="83467"/>
                  </a:lnTo>
                  <a:lnTo>
                    <a:pt x="1614" y="1"/>
                  </a:lnTo>
                  <a:close/>
                </a:path>
              </a:pathLst>
            </a:custGeom>
            <a:solidFill>
              <a:srgbClr val="13C5D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72" name="Shape 1172"/>
            <p:cNvSpPr/>
            <p:nvPr/>
          </p:nvSpPr>
          <p:spPr>
            <a:xfrm>
              <a:off x="4492100" y="2082950"/>
              <a:ext cx="2133750" cy="2163975"/>
            </a:xfrm>
            <a:custGeom>
              <a:pathLst>
                <a:path extrusionOk="0" h="86559" w="85350">
                  <a:moveTo>
                    <a:pt x="1748" y="1"/>
                  </a:moveTo>
                  <a:lnTo>
                    <a:pt x="1" y="2958"/>
                  </a:lnTo>
                  <a:lnTo>
                    <a:pt x="83602" y="86559"/>
                  </a:lnTo>
                  <a:lnTo>
                    <a:pt x="85349" y="83602"/>
                  </a:lnTo>
                  <a:lnTo>
                    <a:pt x="1748" y="1"/>
                  </a:lnTo>
                  <a:close/>
                </a:path>
              </a:pathLst>
            </a:custGeom>
            <a:solidFill>
              <a:srgbClr val="14C3D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73" name="Shape 1173"/>
            <p:cNvSpPr/>
            <p:nvPr/>
          </p:nvSpPr>
          <p:spPr>
            <a:xfrm>
              <a:off x="4529075" y="2022475"/>
              <a:ext cx="2130375" cy="2163975"/>
            </a:xfrm>
            <a:custGeom>
              <a:pathLst>
                <a:path extrusionOk="0" h="86559" w="85215">
                  <a:moveTo>
                    <a:pt x="1613" y="1"/>
                  </a:moveTo>
                  <a:lnTo>
                    <a:pt x="0" y="2957"/>
                  </a:lnTo>
                  <a:lnTo>
                    <a:pt x="83467" y="86558"/>
                  </a:lnTo>
                  <a:lnTo>
                    <a:pt x="85214" y="83601"/>
                  </a:lnTo>
                  <a:lnTo>
                    <a:pt x="1613" y="1"/>
                  </a:lnTo>
                  <a:close/>
                </a:path>
              </a:pathLst>
            </a:custGeom>
            <a:solidFill>
              <a:srgbClr val="15C1D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74" name="Shape 1174"/>
            <p:cNvSpPr/>
            <p:nvPr/>
          </p:nvSpPr>
          <p:spPr>
            <a:xfrm>
              <a:off x="4562675" y="1962000"/>
              <a:ext cx="2133725" cy="2160600"/>
            </a:xfrm>
            <a:custGeom>
              <a:pathLst>
                <a:path extrusionOk="0" h="86424" w="85349">
                  <a:moveTo>
                    <a:pt x="1748" y="0"/>
                  </a:moveTo>
                  <a:lnTo>
                    <a:pt x="0" y="2957"/>
                  </a:lnTo>
                  <a:lnTo>
                    <a:pt x="83602" y="86424"/>
                  </a:lnTo>
                  <a:lnTo>
                    <a:pt x="85349" y="83467"/>
                  </a:lnTo>
                  <a:lnTo>
                    <a:pt x="1748" y="0"/>
                  </a:lnTo>
                  <a:close/>
                </a:path>
              </a:pathLst>
            </a:custGeom>
            <a:solidFill>
              <a:srgbClr val="16C0D3"/>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75" name="Shape 1175"/>
            <p:cNvSpPr/>
            <p:nvPr/>
          </p:nvSpPr>
          <p:spPr>
            <a:xfrm>
              <a:off x="4599625" y="1898150"/>
              <a:ext cx="2130375" cy="2163975"/>
            </a:xfrm>
            <a:custGeom>
              <a:pathLst>
                <a:path extrusionOk="0" h="86559" w="85215">
                  <a:moveTo>
                    <a:pt x="1614" y="0"/>
                  </a:moveTo>
                  <a:lnTo>
                    <a:pt x="1" y="2957"/>
                  </a:lnTo>
                  <a:lnTo>
                    <a:pt x="83602" y="86558"/>
                  </a:lnTo>
                  <a:lnTo>
                    <a:pt x="85215" y="83601"/>
                  </a:lnTo>
                  <a:lnTo>
                    <a:pt x="1614" y="0"/>
                  </a:lnTo>
                  <a:close/>
                </a:path>
              </a:pathLst>
            </a:custGeom>
            <a:solidFill>
              <a:srgbClr val="17BED3"/>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76" name="Shape 1176"/>
            <p:cNvSpPr/>
            <p:nvPr/>
          </p:nvSpPr>
          <p:spPr>
            <a:xfrm>
              <a:off x="4633225" y="1837675"/>
              <a:ext cx="2133750" cy="2163950"/>
            </a:xfrm>
            <a:custGeom>
              <a:pathLst>
                <a:path extrusionOk="0" h="86558" w="85350">
                  <a:moveTo>
                    <a:pt x="1748" y="0"/>
                  </a:moveTo>
                  <a:lnTo>
                    <a:pt x="1" y="2957"/>
                  </a:lnTo>
                  <a:lnTo>
                    <a:pt x="83602" y="86558"/>
                  </a:lnTo>
                  <a:lnTo>
                    <a:pt x="85349" y="83601"/>
                  </a:lnTo>
                  <a:lnTo>
                    <a:pt x="1748" y="0"/>
                  </a:lnTo>
                  <a:close/>
                </a:path>
              </a:pathLst>
            </a:custGeom>
            <a:solidFill>
              <a:srgbClr val="18BCD4"/>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77" name="Shape 1177"/>
            <p:cNvSpPr/>
            <p:nvPr/>
          </p:nvSpPr>
          <p:spPr>
            <a:xfrm>
              <a:off x="4670200" y="1777175"/>
              <a:ext cx="2130375" cy="2160625"/>
            </a:xfrm>
            <a:custGeom>
              <a:pathLst>
                <a:path extrusionOk="0" h="86425" w="85215">
                  <a:moveTo>
                    <a:pt x="1748" y="1"/>
                  </a:moveTo>
                  <a:lnTo>
                    <a:pt x="0" y="2958"/>
                  </a:lnTo>
                  <a:lnTo>
                    <a:pt x="83602" y="86424"/>
                  </a:lnTo>
                  <a:lnTo>
                    <a:pt x="85215" y="83467"/>
                  </a:lnTo>
                  <a:lnTo>
                    <a:pt x="1748" y="1"/>
                  </a:lnTo>
                  <a:close/>
                </a:path>
              </a:pathLst>
            </a:custGeom>
            <a:solidFill>
              <a:srgbClr val="19BBD5"/>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78" name="Shape 1178"/>
            <p:cNvSpPr/>
            <p:nvPr/>
          </p:nvSpPr>
          <p:spPr>
            <a:xfrm>
              <a:off x="4707150" y="1713350"/>
              <a:ext cx="2130375" cy="2163950"/>
            </a:xfrm>
            <a:custGeom>
              <a:pathLst>
                <a:path extrusionOk="0" h="86558" w="85215">
                  <a:moveTo>
                    <a:pt x="1614" y="0"/>
                  </a:moveTo>
                  <a:lnTo>
                    <a:pt x="1" y="2957"/>
                  </a:lnTo>
                  <a:lnTo>
                    <a:pt x="83468" y="86558"/>
                  </a:lnTo>
                  <a:lnTo>
                    <a:pt x="85215" y="83601"/>
                  </a:lnTo>
                  <a:lnTo>
                    <a:pt x="1614" y="0"/>
                  </a:lnTo>
                  <a:close/>
                </a:path>
              </a:pathLst>
            </a:custGeom>
            <a:solidFill>
              <a:srgbClr val="1BB9D5"/>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79" name="Shape 1179"/>
            <p:cNvSpPr/>
            <p:nvPr/>
          </p:nvSpPr>
          <p:spPr>
            <a:xfrm>
              <a:off x="4740750" y="1652850"/>
              <a:ext cx="2130400" cy="2163975"/>
            </a:xfrm>
            <a:custGeom>
              <a:pathLst>
                <a:path extrusionOk="0" h="86559" w="85216">
                  <a:moveTo>
                    <a:pt x="1748" y="1"/>
                  </a:moveTo>
                  <a:lnTo>
                    <a:pt x="1" y="2958"/>
                  </a:lnTo>
                  <a:lnTo>
                    <a:pt x="83602" y="86559"/>
                  </a:lnTo>
                  <a:lnTo>
                    <a:pt x="85215" y="83602"/>
                  </a:lnTo>
                  <a:lnTo>
                    <a:pt x="1748" y="1"/>
                  </a:lnTo>
                  <a:close/>
                </a:path>
              </a:pathLst>
            </a:custGeom>
            <a:solidFill>
              <a:srgbClr val="1CB7D6"/>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80" name="Shape 1180"/>
            <p:cNvSpPr/>
            <p:nvPr/>
          </p:nvSpPr>
          <p:spPr>
            <a:xfrm>
              <a:off x="4777725" y="1592375"/>
              <a:ext cx="2130375" cy="2160600"/>
            </a:xfrm>
            <a:custGeom>
              <a:pathLst>
                <a:path extrusionOk="0" h="86424" w="85215">
                  <a:moveTo>
                    <a:pt x="1613" y="1"/>
                  </a:moveTo>
                  <a:lnTo>
                    <a:pt x="0" y="2957"/>
                  </a:lnTo>
                  <a:lnTo>
                    <a:pt x="83467" y="86424"/>
                  </a:lnTo>
                  <a:lnTo>
                    <a:pt x="85215" y="83601"/>
                  </a:lnTo>
                  <a:lnTo>
                    <a:pt x="1613" y="1"/>
                  </a:lnTo>
                  <a:close/>
                </a:path>
              </a:pathLst>
            </a:custGeom>
            <a:solidFill>
              <a:srgbClr val="1DB5D6"/>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81" name="Shape 1181"/>
            <p:cNvSpPr/>
            <p:nvPr/>
          </p:nvSpPr>
          <p:spPr>
            <a:xfrm>
              <a:off x="4811325" y="1531900"/>
              <a:ext cx="2133750" cy="2160600"/>
            </a:xfrm>
            <a:custGeom>
              <a:pathLst>
                <a:path extrusionOk="0" h="86424" w="85350">
                  <a:moveTo>
                    <a:pt x="1748" y="0"/>
                  </a:moveTo>
                  <a:lnTo>
                    <a:pt x="0" y="2823"/>
                  </a:lnTo>
                  <a:lnTo>
                    <a:pt x="83602" y="86423"/>
                  </a:lnTo>
                  <a:lnTo>
                    <a:pt x="85349" y="83467"/>
                  </a:lnTo>
                  <a:lnTo>
                    <a:pt x="1748" y="0"/>
                  </a:lnTo>
                  <a:close/>
                </a:path>
              </a:pathLst>
            </a:custGeom>
            <a:solidFill>
              <a:srgbClr val="1EB4D7"/>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82" name="Shape 1182"/>
            <p:cNvSpPr/>
            <p:nvPr/>
          </p:nvSpPr>
          <p:spPr>
            <a:xfrm>
              <a:off x="4848275" y="1468050"/>
              <a:ext cx="2130400" cy="2163975"/>
            </a:xfrm>
            <a:custGeom>
              <a:pathLst>
                <a:path extrusionOk="0" h="86559" w="85216">
                  <a:moveTo>
                    <a:pt x="1614" y="0"/>
                  </a:moveTo>
                  <a:lnTo>
                    <a:pt x="1" y="2957"/>
                  </a:lnTo>
                  <a:lnTo>
                    <a:pt x="83602" y="86558"/>
                  </a:lnTo>
                  <a:lnTo>
                    <a:pt x="85215" y="83601"/>
                  </a:lnTo>
                  <a:lnTo>
                    <a:pt x="1614" y="0"/>
                  </a:lnTo>
                  <a:close/>
                </a:path>
              </a:pathLst>
            </a:custGeom>
            <a:solidFill>
              <a:srgbClr val="1FB2D7"/>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83" name="Shape 1183"/>
            <p:cNvSpPr/>
            <p:nvPr/>
          </p:nvSpPr>
          <p:spPr>
            <a:xfrm>
              <a:off x="4881875" y="1431100"/>
              <a:ext cx="2133750" cy="2140425"/>
            </a:xfrm>
            <a:custGeom>
              <a:pathLst>
                <a:path extrusionOk="0" h="85617" w="85350">
                  <a:moveTo>
                    <a:pt x="1211" y="0"/>
                  </a:moveTo>
                  <a:lnTo>
                    <a:pt x="1" y="2016"/>
                  </a:lnTo>
                  <a:lnTo>
                    <a:pt x="83602" y="85617"/>
                  </a:lnTo>
                  <a:lnTo>
                    <a:pt x="85350" y="82660"/>
                  </a:lnTo>
                  <a:lnTo>
                    <a:pt x="2689" y="0"/>
                  </a:lnTo>
                  <a:close/>
                </a:path>
              </a:pathLst>
            </a:custGeom>
            <a:solidFill>
              <a:srgbClr val="20B0D8"/>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84" name="Shape 1184"/>
            <p:cNvSpPr/>
            <p:nvPr/>
          </p:nvSpPr>
          <p:spPr>
            <a:xfrm>
              <a:off x="4928925" y="1431100"/>
              <a:ext cx="2120300" cy="2076600"/>
            </a:xfrm>
            <a:custGeom>
              <a:pathLst>
                <a:path extrusionOk="0" h="83064" w="84812">
                  <a:moveTo>
                    <a:pt x="1" y="0"/>
                  </a:moveTo>
                  <a:lnTo>
                    <a:pt x="83199" y="83063"/>
                  </a:lnTo>
                  <a:lnTo>
                    <a:pt x="84812" y="80106"/>
                  </a:lnTo>
                  <a:lnTo>
                    <a:pt x="4705" y="0"/>
                  </a:lnTo>
                  <a:close/>
                </a:path>
              </a:pathLst>
            </a:custGeom>
            <a:solidFill>
              <a:srgbClr val="21AED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85" name="Shape 1185"/>
            <p:cNvSpPr/>
            <p:nvPr/>
          </p:nvSpPr>
          <p:spPr>
            <a:xfrm>
              <a:off x="5026375" y="1431100"/>
              <a:ext cx="2059825" cy="2016100"/>
            </a:xfrm>
            <a:custGeom>
              <a:pathLst>
                <a:path extrusionOk="0" h="80644" w="82393">
                  <a:moveTo>
                    <a:pt x="0" y="0"/>
                  </a:moveTo>
                  <a:lnTo>
                    <a:pt x="80645" y="80644"/>
                  </a:lnTo>
                  <a:lnTo>
                    <a:pt x="82392" y="77687"/>
                  </a:lnTo>
                  <a:lnTo>
                    <a:pt x="4705" y="0"/>
                  </a:lnTo>
                  <a:close/>
                </a:path>
              </a:pathLst>
            </a:custGeom>
            <a:solidFill>
              <a:srgbClr val="22ADD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86" name="Shape 1186"/>
            <p:cNvSpPr/>
            <p:nvPr/>
          </p:nvSpPr>
          <p:spPr>
            <a:xfrm>
              <a:off x="5123825" y="1431100"/>
              <a:ext cx="1995975" cy="1955625"/>
            </a:xfrm>
            <a:custGeom>
              <a:pathLst>
                <a:path extrusionOk="0" h="78225" w="79839">
                  <a:moveTo>
                    <a:pt x="0" y="0"/>
                  </a:moveTo>
                  <a:lnTo>
                    <a:pt x="78225" y="78225"/>
                  </a:lnTo>
                  <a:lnTo>
                    <a:pt x="79838" y="75268"/>
                  </a:lnTo>
                  <a:lnTo>
                    <a:pt x="4705" y="0"/>
                  </a:lnTo>
                  <a:close/>
                </a:path>
              </a:pathLst>
            </a:custGeom>
            <a:solidFill>
              <a:srgbClr val="23ABDA"/>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87" name="Shape 1187"/>
            <p:cNvSpPr/>
            <p:nvPr/>
          </p:nvSpPr>
          <p:spPr>
            <a:xfrm>
              <a:off x="5221275" y="1431100"/>
              <a:ext cx="1935475" cy="1891775"/>
            </a:xfrm>
            <a:custGeom>
              <a:pathLst>
                <a:path extrusionOk="0" h="75671" w="77419">
                  <a:moveTo>
                    <a:pt x="0" y="0"/>
                  </a:moveTo>
                  <a:lnTo>
                    <a:pt x="75671" y="75671"/>
                  </a:lnTo>
                  <a:lnTo>
                    <a:pt x="77419" y="72714"/>
                  </a:lnTo>
                  <a:lnTo>
                    <a:pt x="4570" y="0"/>
                  </a:lnTo>
                  <a:close/>
                </a:path>
              </a:pathLst>
            </a:custGeom>
            <a:solidFill>
              <a:srgbClr val="25A9DA"/>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88" name="Shape 1188"/>
            <p:cNvSpPr/>
            <p:nvPr/>
          </p:nvSpPr>
          <p:spPr>
            <a:xfrm>
              <a:off x="5318700" y="1431100"/>
              <a:ext cx="1875025" cy="1831300"/>
            </a:xfrm>
            <a:custGeom>
              <a:pathLst>
                <a:path extrusionOk="0" h="73252" w="75001">
                  <a:moveTo>
                    <a:pt x="1" y="0"/>
                  </a:moveTo>
                  <a:lnTo>
                    <a:pt x="73253" y="73251"/>
                  </a:lnTo>
                  <a:lnTo>
                    <a:pt x="75000" y="70295"/>
                  </a:lnTo>
                  <a:lnTo>
                    <a:pt x="4571" y="0"/>
                  </a:lnTo>
                  <a:close/>
                </a:path>
              </a:pathLst>
            </a:custGeom>
            <a:solidFill>
              <a:srgbClr val="26A8DB"/>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89" name="Shape 1189"/>
            <p:cNvSpPr/>
            <p:nvPr/>
          </p:nvSpPr>
          <p:spPr>
            <a:xfrm>
              <a:off x="5416150" y="1431100"/>
              <a:ext cx="1811175" cy="1770825"/>
            </a:xfrm>
            <a:custGeom>
              <a:pathLst>
                <a:path extrusionOk="0" h="70833" w="72447">
                  <a:moveTo>
                    <a:pt x="1" y="0"/>
                  </a:moveTo>
                  <a:lnTo>
                    <a:pt x="70699" y="70832"/>
                  </a:lnTo>
                  <a:lnTo>
                    <a:pt x="72446" y="67875"/>
                  </a:lnTo>
                  <a:lnTo>
                    <a:pt x="4571" y="0"/>
                  </a:lnTo>
                  <a:close/>
                </a:path>
              </a:pathLst>
            </a:custGeom>
            <a:solidFill>
              <a:srgbClr val="27A6DC"/>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90" name="Shape 1190"/>
            <p:cNvSpPr/>
            <p:nvPr/>
          </p:nvSpPr>
          <p:spPr>
            <a:xfrm>
              <a:off x="5510250" y="1431100"/>
              <a:ext cx="1754025" cy="1706975"/>
            </a:xfrm>
            <a:custGeom>
              <a:pathLst>
                <a:path extrusionOk="0" h="68279" w="70161">
                  <a:moveTo>
                    <a:pt x="0" y="0"/>
                  </a:moveTo>
                  <a:lnTo>
                    <a:pt x="68413" y="68278"/>
                  </a:lnTo>
                  <a:lnTo>
                    <a:pt x="70161" y="65456"/>
                  </a:lnTo>
                  <a:lnTo>
                    <a:pt x="4704" y="0"/>
                  </a:lnTo>
                  <a:close/>
                </a:path>
              </a:pathLst>
            </a:custGeom>
            <a:solidFill>
              <a:srgbClr val="28A4DC"/>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91" name="Shape 1191"/>
            <p:cNvSpPr/>
            <p:nvPr/>
          </p:nvSpPr>
          <p:spPr>
            <a:xfrm>
              <a:off x="5607675" y="1431100"/>
              <a:ext cx="1690200" cy="1646500"/>
            </a:xfrm>
            <a:custGeom>
              <a:pathLst>
                <a:path extrusionOk="0" h="65860" w="67608">
                  <a:moveTo>
                    <a:pt x="1" y="0"/>
                  </a:moveTo>
                  <a:lnTo>
                    <a:pt x="65995" y="65859"/>
                  </a:lnTo>
                  <a:lnTo>
                    <a:pt x="67608" y="62902"/>
                  </a:lnTo>
                  <a:lnTo>
                    <a:pt x="4705" y="0"/>
                  </a:lnTo>
                  <a:close/>
                </a:path>
              </a:pathLst>
            </a:custGeom>
            <a:solidFill>
              <a:srgbClr val="29A2DD"/>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92" name="Shape 1192"/>
            <p:cNvSpPr/>
            <p:nvPr/>
          </p:nvSpPr>
          <p:spPr>
            <a:xfrm>
              <a:off x="5705125" y="1431100"/>
              <a:ext cx="1629725" cy="1586000"/>
            </a:xfrm>
            <a:custGeom>
              <a:pathLst>
                <a:path extrusionOk="0" h="63440" w="65189">
                  <a:moveTo>
                    <a:pt x="1" y="0"/>
                  </a:moveTo>
                  <a:lnTo>
                    <a:pt x="63441" y="63440"/>
                  </a:lnTo>
                  <a:lnTo>
                    <a:pt x="65188" y="60483"/>
                  </a:lnTo>
                  <a:lnTo>
                    <a:pt x="4705" y="0"/>
                  </a:lnTo>
                  <a:close/>
                </a:path>
              </a:pathLst>
            </a:custGeom>
            <a:solidFill>
              <a:srgbClr val="2AA1DD"/>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93" name="Shape 1193"/>
            <p:cNvSpPr/>
            <p:nvPr/>
          </p:nvSpPr>
          <p:spPr>
            <a:xfrm>
              <a:off x="5802575" y="1431100"/>
              <a:ext cx="1565875" cy="1525525"/>
            </a:xfrm>
            <a:custGeom>
              <a:pathLst>
                <a:path extrusionOk="0" h="61021" w="62635">
                  <a:moveTo>
                    <a:pt x="1" y="0"/>
                  </a:moveTo>
                  <a:lnTo>
                    <a:pt x="61021" y="61020"/>
                  </a:lnTo>
                  <a:lnTo>
                    <a:pt x="62634" y="58064"/>
                  </a:lnTo>
                  <a:lnTo>
                    <a:pt x="4705" y="0"/>
                  </a:lnTo>
                  <a:close/>
                </a:path>
              </a:pathLst>
            </a:custGeom>
            <a:solidFill>
              <a:srgbClr val="2B9FDE"/>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94" name="Shape 1194"/>
            <p:cNvSpPr/>
            <p:nvPr/>
          </p:nvSpPr>
          <p:spPr>
            <a:xfrm>
              <a:off x="5900025" y="1431100"/>
              <a:ext cx="1481850" cy="1461675"/>
            </a:xfrm>
            <a:custGeom>
              <a:pathLst>
                <a:path extrusionOk="0" h="58467" w="59274">
                  <a:moveTo>
                    <a:pt x="0" y="0"/>
                  </a:moveTo>
                  <a:lnTo>
                    <a:pt x="58468" y="58467"/>
                  </a:lnTo>
                  <a:lnTo>
                    <a:pt x="59274" y="57123"/>
                  </a:lnTo>
                  <a:lnTo>
                    <a:pt x="56048" y="51478"/>
                  </a:lnTo>
                  <a:lnTo>
                    <a:pt x="4570" y="0"/>
                  </a:lnTo>
                  <a:close/>
                </a:path>
              </a:pathLst>
            </a:custGeom>
            <a:solidFill>
              <a:srgbClr val="2C9DDE"/>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95" name="Shape 1195"/>
            <p:cNvSpPr/>
            <p:nvPr/>
          </p:nvSpPr>
          <p:spPr>
            <a:xfrm>
              <a:off x="5997475" y="1431100"/>
              <a:ext cx="1307125" cy="1297025"/>
            </a:xfrm>
            <a:custGeom>
              <a:pathLst>
                <a:path extrusionOk="0" h="51881" w="52285">
                  <a:moveTo>
                    <a:pt x="0" y="0"/>
                  </a:moveTo>
                  <a:lnTo>
                    <a:pt x="51747" y="51881"/>
                  </a:lnTo>
                  <a:lnTo>
                    <a:pt x="52285" y="51478"/>
                  </a:lnTo>
                  <a:lnTo>
                    <a:pt x="46908" y="42338"/>
                  </a:lnTo>
                  <a:lnTo>
                    <a:pt x="4570" y="0"/>
                  </a:lnTo>
                  <a:close/>
                </a:path>
              </a:pathLst>
            </a:custGeom>
            <a:solidFill>
              <a:srgbClr val="2D9CD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96" name="Shape 1196"/>
            <p:cNvSpPr/>
            <p:nvPr/>
          </p:nvSpPr>
          <p:spPr>
            <a:xfrm>
              <a:off x="6094900" y="1431100"/>
              <a:ext cx="1075300" cy="1065175"/>
            </a:xfrm>
            <a:custGeom>
              <a:pathLst>
                <a:path extrusionOk="0" h="42607" w="43012">
                  <a:moveTo>
                    <a:pt x="1" y="0"/>
                  </a:moveTo>
                  <a:lnTo>
                    <a:pt x="42608" y="42607"/>
                  </a:lnTo>
                  <a:lnTo>
                    <a:pt x="43011" y="42338"/>
                  </a:lnTo>
                  <a:lnTo>
                    <a:pt x="37769" y="33064"/>
                  </a:lnTo>
                  <a:lnTo>
                    <a:pt x="4571" y="0"/>
                  </a:lnTo>
                  <a:close/>
                </a:path>
              </a:pathLst>
            </a:custGeom>
            <a:solidFill>
              <a:srgbClr val="2F9AE0"/>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97" name="Shape 1197"/>
            <p:cNvSpPr/>
            <p:nvPr/>
          </p:nvSpPr>
          <p:spPr>
            <a:xfrm>
              <a:off x="6189000" y="1431100"/>
              <a:ext cx="850150" cy="836700"/>
            </a:xfrm>
            <a:custGeom>
              <a:pathLst>
                <a:path extrusionOk="0" h="33468" w="34006">
                  <a:moveTo>
                    <a:pt x="0" y="0"/>
                  </a:moveTo>
                  <a:lnTo>
                    <a:pt x="33602" y="33467"/>
                  </a:lnTo>
                  <a:lnTo>
                    <a:pt x="34005" y="33198"/>
                  </a:lnTo>
                  <a:lnTo>
                    <a:pt x="28629" y="23924"/>
                  </a:lnTo>
                  <a:lnTo>
                    <a:pt x="4705" y="0"/>
                  </a:lnTo>
                  <a:close/>
                </a:path>
              </a:pathLst>
            </a:custGeom>
            <a:solidFill>
              <a:srgbClr val="3098E0"/>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98" name="Shape 1198"/>
            <p:cNvSpPr/>
            <p:nvPr/>
          </p:nvSpPr>
          <p:spPr>
            <a:xfrm>
              <a:off x="6286450" y="1431100"/>
              <a:ext cx="618300" cy="608200"/>
            </a:xfrm>
            <a:custGeom>
              <a:pathLst>
                <a:path extrusionOk="0" h="24328" w="24732">
                  <a:moveTo>
                    <a:pt x="0" y="0"/>
                  </a:moveTo>
                  <a:lnTo>
                    <a:pt x="24328" y="24328"/>
                  </a:lnTo>
                  <a:lnTo>
                    <a:pt x="24731" y="23924"/>
                  </a:lnTo>
                  <a:lnTo>
                    <a:pt x="19489" y="14785"/>
                  </a:lnTo>
                  <a:lnTo>
                    <a:pt x="4704" y="0"/>
                  </a:lnTo>
                  <a:close/>
                </a:path>
              </a:pathLst>
            </a:custGeom>
            <a:solidFill>
              <a:srgbClr val="3196E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99" name="Shape 1199"/>
            <p:cNvSpPr/>
            <p:nvPr/>
          </p:nvSpPr>
          <p:spPr>
            <a:xfrm>
              <a:off x="6383900" y="1431100"/>
              <a:ext cx="389800" cy="376350"/>
            </a:xfrm>
            <a:custGeom>
              <a:pathLst>
                <a:path extrusionOk="0" h="15054" w="15592">
                  <a:moveTo>
                    <a:pt x="0" y="0"/>
                  </a:moveTo>
                  <a:lnTo>
                    <a:pt x="15188" y="15054"/>
                  </a:lnTo>
                  <a:lnTo>
                    <a:pt x="15591" y="14785"/>
                  </a:lnTo>
                  <a:lnTo>
                    <a:pt x="10215" y="5645"/>
                  </a:lnTo>
                  <a:lnTo>
                    <a:pt x="4704" y="0"/>
                  </a:lnTo>
                  <a:close/>
                </a:path>
              </a:pathLst>
            </a:custGeom>
            <a:solidFill>
              <a:srgbClr val="3295E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00" name="Shape 1200"/>
            <p:cNvSpPr/>
            <p:nvPr/>
          </p:nvSpPr>
          <p:spPr>
            <a:xfrm>
              <a:off x="6481325" y="1431100"/>
              <a:ext cx="157950" cy="147850"/>
            </a:xfrm>
            <a:custGeom>
              <a:pathLst>
                <a:path extrusionOk="0" h="5914" w="6318">
                  <a:moveTo>
                    <a:pt x="1" y="0"/>
                  </a:moveTo>
                  <a:lnTo>
                    <a:pt x="5915" y="5914"/>
                  </a:lnTo>
                  <a:lnTo>
                    <a:pt x="6318" y="5645"/>
                  </a:lnTo>
                  <a:lnTo>
                    <a:pt x="3092" y="0"/>
                  </a:lnTo>
                  <a:close/>
                </a:path>
              </a:pathLst>
            </a:custGeom>
            <a:solidFill>
              <a:srgbClr val="3393E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1201" name="Shape 1201"/>
          <p:cNvSpPr/>
          <p:nvPr/>
        </p:nvSpPr>
        <p:spPr>
          <a:xfrm flipH="1" rot="10800000">
            <a:off x="-123826" y="1058975"/>
            <a:ext cx="819900" cy="710100"/>
          </a:xfrm>
          <a:prstGeom prst="hexagon">
            <a:avLst>
              <a:gd fmla="val 28678" name="adj"/>
              <a:gd fmla="val 115470" name="vf"/>
            </a:avLst>
          </a:prstGeom>
          <a:noFill/>
          <a:ln cap="flat" cmpd="sng" w="9525">
            <a:solidFill>
              <a:srgbClr val="19BBD5"/>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02" name="Shape 1202"/>
          <p:cNvSpPr/>
          <p:nvPr/>
        </p:nvSpPr>
        <p:spPr>
          <a:xfrm flipH="1" rot="10800000">
            <a:off x="638175" y="1440100"/>
            <a:ext cx="428700" cy="371100"/>
          </a:xfrm>
          <a:prstGeom prst="hexagon">
            <a:avLst>
              <a:gd fmla="val 28678" name="adj"/>
              <a:gd fmla="val 115470" name="vf"/>
            </a:avLst>
          </a:pr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03" name="Shape 1203"/>
          <p:cNvSpPr/>
          <p:nvPr/>
        </p:nvSpPr>
        <p:spPr>
          <a:xfrm flipH="1" rot="10800000">
            <a:off x="1495424" y="-131650"/>
            <a:ext cx="819900" cy="710100"/>
          </a:xfrm>
          <a:prstGeom prst="hexagon">
            <a:avLst>
              <a:gd fmla="val 28678" name="adj"/>
              <a:gd fmla="val 115470" name="vf"/>
            </a:avLst>
          </a:prstGeom>
          <a:noFill/>
          <a:ln cap="flat" cmpd="sng" w="76200">
            <a:solidFill>
              <a:srgbClr val="184769"/>
            </a:solidFill>
            <a:prstDash val="solid"/>
            <a:miter lim="8000"/>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04" name="Shape 1204"/>
          <p:cNvSpPr/>
          <p:nvPr/>
        </p:nvSpPr>
        <p:spPr>
          <a:xfrm flipH="1" rot="10800000">
            <a:off x="327800" y="88925"/>
            <a:ext cx="358800" cy="310500"/>
          </a:xfrm>
          <a:prstGeom prst="hexagon">
            <a:avLst>
              <a:gd fmla="val 28678" name="adj"/>
              <a:gd fmla="val 115470" name="vf"/>
            </a:avLst>
          </a:prstGeom>
          <a:solidFill>
            <a:srgbClr val="00E1C6"/>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1205" name="Shape 1205"/>
          <p:cNvGrpSpPr/>
          <p:nvPr/>
        </p:nvGrpSpPr>
        <p:grpSpPr>
          <a:xfrm>
            <a:off x="1729784" y="61068"/>
            <a:ext cx="351204" cy="324661"/>
            <a:chOff x="5975075" y="2327500"/>
            <a:chExt cx="420100" cy="388350"/>
          </a:xfrm>
        </p:grpSpPr>
        <p:sp>
          <p:nvSpPr>
            <p:cNvPr id="1206" name="Shape 1206"/>
            <p:cNvSpPr/>
            <p:nvPr/>
          </p:nvSpPr>
          <p:spPr>
            <a:xfrm>
              <a:off x="5975075" y="2474650"/>
              <a:ext cx="98325" cy="220450"/>
            </a:xfrm>
            <a:custGeom>
              <a:pathLst>
                <a:path extrusionOk="0" h="8818" w="3933">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07" name="Shape 1207"/>
            <p:cNvSpPr/>
            <p:nvPr/>
          </p:nvSpPr>
          <p:spPr>
            <a:xfrm>
              <a:off x="6088025" y="2327500"/>
              <a:ext cx="307150" cy="388350"/>
            </a:xfrm>
            <a:custGeom>
              <a:pathLst>
                <a:path extrusionOk="0" h="15534" w="12286">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1208" name="Shape 1208"/>
          <p:cNvSpPr/>
          <p:nvPr/>
        </p:nvSpPr>
        <p:spPr>
          <a:xfrm>
            <a:off x="203100" y="1270177"/>
            <a:ext cx="166061" cy="287704"/>
          </a:xfrm>
          <a:custGeom>
            <a:pathLst>
              <a:path extrusionOk="0" h="20565" w="1187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rgbClr val="19BBD5"/>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1209" name="Shape 1209"/>
          <p:cNvGrpSpPr/>
          <p:nvPr/>
        </p:nvGrpSpPr>
        <p:grpSpPr>
          <a:xfrm>
            <a:off x="904277" y="515192"/>
            <a:ext cx="382958" cy="607111"/>
            <a:chOff x="6718575" y="2318625"/>
            <a:chExt cx="256950" cy="407375"/>
          </a:xfrm>
        </p:grpSpPr>
        <p:sp>
          <p:nvSpPr>
            <p:cNvPr id="1210" name="Shape 1210"/>
            <p:cNvSpPr/>
            <p:nvPr/>
          </p:nvSpPr>
          <p:spPr>
            <a:xfrm>
              <a:off x="6795900" y="2673600"/>
              <a:ext cx="102300" cy="22550"/>
            </a:xfrm>
            <a:custGeom>
              <a:pathLst>
                <a:path extrusionOk="0" fill="none" h="902" w="4092">
                  <a:moveTo>
                    <a:pt x="4092" y="902"/>
                  </a:moveTo>
                  <a:lnTo>
                    <a:pt x="4092" y="1"/>
                  </a:lnTo>
                  <a:lnTo>
                    <a:pt x="0" y="1"/>
                  </a:lnTo>
                  <a:lnTo>
                    <a:pt x="0" y="902"/>
                  </a:lnTo>
                  <a:lnTo>
                    <a:pt x="4092" y="902"/>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11" name="Shape 1211"/>
            <p:cNvSpPr/>
            <p:nvPr/>
          </p:nvSpPr>
          <p:spPr>
            <a:xfrm>
              <a:off x="6795900" y="2650475"/>
              <a:ext cx="102300" cy="22550"/>
            </a:xfrm>
            <a:custGeom>
              <a:pathLst>
                <a:path extrusionOk="0" fill="none" h="902" w="4092">
                  <a:moveTo>
                    <a:pt x="4092" y="901"/>
                  </a:moveTo>
                  <a:lnTo>
                    <a:pt x="4092" y="0"/>
                  </a:lnTo>
                  <a:lnTo>
                    <a:pt x="0" y="0"/>
                  </a:lnTo>
                  <a:lnTo>
                    <a:pt x="0" y="901"/>
                  </a:lnTo>
                  <a:lnTo>
                    <a:pt x="4092" y="901"/>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12" name="Shape 1212"/>
            <p:cNvSpPr/>
            <p:nvPr/>
          </p:nvSpPr>
          <p:spPr>
            <a:xfrm>
              <a:off x="6795900" y="2696125"/>
              <a:ext cx="102300" cy="29875"/>
            </a:xfrm>
            <a:custGeom>
              <a:pathLst>
                <a:path extrusionOk="0" fill="none" h="1195" w="4092">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13" name="Shape 1213"/>
            <p:cNvSpPr/>
            <p:nvPr/>
          </p:nvSpPr>
          <p:spPr>
            <a:xfrm>
              <a:off x="6784925" y="2459275"/>
              <a:ext cx="35350" cy="166875"/>
            </a:xfrm>
            <a:custGeom>
              <a:pathLst>
                <a:path extrusionOk="0" fill="none" h="6675" w="1414">
                  <a:moveTo>
                    <a:pt x="1413" y="6674"/>
                  </a:moveTo>
                  <a:lnTo>
                    <a:pt x="1413" y="6674"/>
                  </a:lnTo>
                  <a:lnTo>
                    <a:pt x="585" y="2850"/>
                  </a:lnTo>
                  <a:lnTo>
                    <a:pt x="1"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14" name="Shape 1214"/>
            <p:cNvSpPr/>
            <p:nvPr/>
          </p:nvSpPr>
          <p:spPr>
            <a:xfrm>
              <a:off x="6718575" y="2318625"/>
              <a:ext cx="256950" cy="307525"/>
            </a:xfrm>
            <a:custGeom>
              <a:pathLst>
                <a:path extrusionOk="0" fill="none" h="12301" w="10278">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15" name="Shape 1215"/>
            <p:cNvSpPr/>
            <p:nvPr/>
          </p:nvSpPr>
          <p:spPr>
            <a:xfrm>
              <a:off x="6873825" y="2459275"/>
              <a:ext cx="35350" cy="166875"/>
            </a:xfrm>
            <a:custGeom>
              <a:pathLst>
                <a:path extrusionOk="0" fill="none" h="6675" w="1414">
                  <a:moveTo>
                    <a:pt x="1413" y="1"/>
                  </a:moveTo>
                  <a:lnTo>
                    <a:pt x="1413" y="1"/>
                  </a:lnTo>
                  <a:lnTo>
                    <a:pt x="829" y="2850"/>
                  </a:lnTo>
                  <a:lnTo>
                    <a:pt x="1" y="6674"/>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16" name="Shape 1216"/>
            <p:cNvSpPr/>
            <p:nvPr/>
          </p:nvSpPr>
          <p:spPr>
            <a:xfrm>
              <a:off x="6801975" y="2453200"/>
              <a:ext cx="90150" cy="19500"/>
            </a:xfrm>
            <a:custGeom>
              <a:pathLst>
                <a:path extrusionOk="0" fill="none" h="780" w="3606">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17" name="Shape 1217"/>
            <p:cNvSpPr/>
            <p:nvPr/>
          </p:nvSpPr>
          <p:spPr>
            <a:xfrm>
              <a:off x="6795900" y="2628550"/>
              <a:ext cx="102300" cy="25"/>
            </a:xfrm>
            <a:custGeom>
              <a:pathLst>
                <a:path extrusionOk="0" fill="none" h="1" w="4092">
                  <a:moveTo>
                    <a:pt x="0" y="1"/>
                  </a:moveTo>
                  <a:lnTo>
                    <a:pt x="4092" y="1"/>
                  </a:lnTo>
                </a:path>
              </a:pathLst>
            </a:custGeom>
            <a:noFill/>
            <a:ln cap="rnd" cmpd="sng" w="121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1218" name="Shape 1218"/>
          <p:cNvGrpSpPr/>
          <p:nvPr/>
        </p:nvGrpSpPr>
        <p:grpSpPr>
          <a:xfrm>
            <a:off x="335759" y="1840531"/>
            <a:ext cx="342882" cy="350068"/>
            <a:chOff x="3951850" y="2985350"/>
            <a:chExt cx="407950" cy="416500"/>
          </a:xfrm>
        </p:grpSpPr>
        <p:sp>
          <p:nvSpPr>
            <p:cNvPr id="1219" name="Shape 1219"/>
            <p:cNvSpPr/>
            <p:nvPr/>
          </p:nvSpPr>
          <p:spPr>
            <a:xfrm>
              <a:off x="3951850" y="2985350"/>
              <a:ext cx="314800" cy="314825"/>
            </a:xfrm>
            <a:custGeom>
              <a:pathLst>
                <a:path extrusionOk="0" fill="none" h="12593" w="12592">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cap="rnd"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20" name="Shape 1220"/>
            <p:cNvSpPr/>
            <p:nvPr/>
          </p:nvSpPr>
          <p:spPr>
            <a:xfrm>
              <a:off x="3988375" y="3021875"/>
              <a:ext cx="241750" cy="241750"/>
            </a:xfrm>
            <a:custGeom>
              <a:pathLst>
                <a:path extrusionOk="0" fill="none" h="9670" w="967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cap="rnd"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21" name="Shape 1221"/>
            <p:cNvSpPr/>
            <p:nvPr/>
          </p:nvSpPr>
          <p:spPr>
            <a:xfrm>
              <a:off x="4024300" y="3058425"/>
              <a:ext cx="84650" cy="84650"/>
            </a:xfrm>
            <a:custGeom>
              <a:pathLst>
                <a:path extrusionOk="0" fill="none" h="3386" w="3386">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cap="rnd"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22" name="Shape 1222"/>
            <p:cNvSpPr/>
            <p:nvPr/>
          </p:nvSpPr>
          <p:spPr>
            <a:xfrm>
              <a:off x="4205750" y="3248375"/>
              <a:ext cx="154050" cy="153475"/>
            </a:xfrm>
            <a:custGeom>
              <a:pathLst>
                <a:path extrusionOk="0" fill="none" h="6139" w="6162">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cap="rnd" cmpd="sng" w="19050">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grpSp>
        <p:nvGrpSpPr>
          <p:cNvPr id="1223" name="Shape 1223"/>
          <p:cNvGrpSpPr/>
          <p:nvPr/>
        </p:nvGrpSpPr>
        <p:grpSpPr>
          <a:xfrm flipH="1" rot="10800000">
            <a:off x="7663687" y="3682712"/>
            <a:ext cx="1034724" cy="895486"/>
            <a:chOff x="238125" y="1431100"/>
            <a:chExt cx="3296350" cy="2852775"/>
          </a:xfrm>
        </p:grpSpPr>
        <p:sp>
          <p:nvSpPr>
            <p:cNvPr id="1224" name="Shape 1224"/>
            <p:cNvSpPr/>
            <p:nvPr/>
          </p:nvSpPr>
          <p:spPr>
            <a:xfrm>
              <a:off x="980725" y="4136025"/>
              <a:ext cx="157950" cy="147850"/>
            </a:xfrm>
            <a:custGeom>
              <a:pathLst>
                <a:path extrusionOk="0" h="5914" w="6318">
                  <a:moveTo>
                    <a:pt x="403" y="0"/>
                  </a:moveTo>
                  <a:lnTo>
                    <a:pt x="0" y="269"/>
                  </a:lnTo>
                  <a:lnTo>
                    <a:pt x="3226" y="5914"/>
                  </a:lnTo>
                  <a:lnTo>
                    <a:pt x="6317" y="5914"/>
                  </a:lnTo>
                  <a:lnTo>
                    <a:pt x="403" y="0"/>
                  </a:lnTo>
                  <a:close/>
                </a:path>
              </a:pathLst>
            </a:custGeom>
            <a:solidFill>
              <a:srgbClr val="00E2C7"/>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25" name="Shape 1225"/>
            <p:cNvSpPr/>
            <p:nvPr/>
          </p:nvSpPr>
          <p:spPr>
            <a:xfrm>
              <a:off x="849675" y="3907525"/>
              <a:ext cx="386425" cy="376350"/>
            </a:xfrm>
            <a:custGeom>
              <a:pathLst>
                <a:path extrusionOk="0" h="15054" w="15457">
                  <a:moveTo>
                    <a:pt x="403" y="0"/>
                  </a:moveTo>
                  <a:lnTo>
                    <a:pt x="0" y="269"/>
                  </a:lnTo>
                  <a:lnTo>
                    <a:pt x="5242" y="9543"/>
                  </a:lnTo>
                  <a:lnTo>
                    <a:pt x="10887" y="15054"/>
                  </a:lnTo>
                  <a:lnTo>
                    <a:pt x="15457" y="15054"/>
                  </a:lnTo>
                  <a:lnTo>
                    <a:pt x="403" y="0"/>
                  </a:lnTo>
                  <a:close/>
                </a:path>
              </a:pathLst>
            </a:custGeom>
            <a:solidFill>
              <a:srgbClr val="01E0C8"/>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26" name="Shape 1226"/>
            <p:cNvSpPr/>
            <p:nvPr/>
          </p:nvSpPr>
          <p:spPr>
            <a:xfrm>
              <a:off x="715250" y="3675675"/>
              <a:ext cx="618300" cy="608200"/>
            </a:xfrm>
            <a:custGeom>
              <a:pathLst>
                <a:path extrusionOk="0" h="24328" w="24732">
                  <a:moveTo>
                    <a:pt x="404" y="0"/>
                  </a:moveTo>
                  <a:lnTo>
                    <a:pt x="1" y="404"/>
                  </a:lnTo>
                  <a:lnTo>
                    <a:pt x="5377" y="9543"/>
                  </a:lnTo>
                  <a:lnTo>
                    <a:pt x="20162" y="24328"/>
                  </a:lnTo>
                  <a:lnTo>
                    <a:pt x="24732" y="24328"/>
                  </a:lnTo>
                  <a:lnTo>
                    <a:pt x="404" y="0"/>
                  </a:lnTo>
                  <a:close/>
                </a:path>
              </a:pathLst>
            </a:custGeom>
            <a:solidFill>
              <a:srgbClr val="02DFC8"/>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27" name="Shape 1227"/>
            <p:cNvSpPr/>
            <p:nvPr/>
          </p:nvSpPr>
          <p:spPr>
            <a:xfrm>
              <a:off x="584200" y="3447175"/>
              <a:ext cx="846800" cy="836700"/>
            </a:xfrm>
            <a:custGeom>
              <a:pathLst>
                <a:path extrusionOk="0" h="33468" w="33872">
                  <a:moveTo>
                    <a:pt x="404" y="1"/>
                  </a:moveTo>
                  <a:lnTo>
                    <a:pt x="1" y="270"/>
                  </a:lnTo>
                  <a:lnTo>
                    <a:pt x="5243" y="9544"/>
                  </a:lnTo>
                  <a:lnTo>
                    <a:pt x="29167" y="33468"/>
                  </a:lnTo>
                  <a:lnTo>
                    <a:pt x="33872" y="33468"/>
                  </a:lnTo>
                  <a:lnTo>
                    <a:pt x="404" y="1"/>
                  </a:lnTo>
                  <a:close/>
                </a:path>
              </a:pathLst>
            </a:custGeom>
            <a:solidFill>
              <a:srgbClr val="03DDC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28" name="Shape 1228"/>
            <p:cNvSpPr/>
            <p:nvPr/>
          </p:nvSpPr>
          <p:spPr>
            <a:xfrm>
              <a:off x="449800" y="3218700"/>
              <a:ext cx="1078650" cy="1065175"/>
            </a:xfrm>
            <a:custGeom>
              <a:pathLst>
                <a:path extrusionOk="0" h="42607" w="43146">
                  <a:moveTo>
                    <a:pt x="404" y="0"/>
                  </a:moveTo>
                  <a:lnTo>
                    <a:pt x="1" y="269"/>
                  </a:lnTo>
                  <a:lnTo>
                    <a:pt x="5377" y="9543"/>
                  </a:lnTo>
                  <a:lnTo>
                    <a:pt x="38441" y="42607"/>
                  </a:lnTo>
                  <a:lnTo>
                    <a:pt x="43145" y="42607"/>
                  </a:lnTo>
                  <a:lnTo>
                    <a:pt x="404" y="0"/>
                  </a:lnTo>
                  <a:close/>
                </a:path>
              </a:pathLst>
            </a:custGeom>
            <a:solidFill>
              <a:srgbClr val="04DBC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29" name="Shape 1229"/>
            <p:cNvSpPr/>
            <p:nvPr/>
          </p:nvSpPr>
          <p:spPr>
            <a:xfrm>
              <a:off x="318750" y="2990200"/>
              <a:ext cx="1307150" cy="1293675"/>
            </a:xfrm>
            <a:custGeom>
              <a:pathLst>
                <a:path extrusionOk="0" h="51747" w="52286">
                  <a:moveTo>
                    <a:pt x="404" y="1"/>
                  </a:moveTo>
                  <a:lnTo>
                    <a:pt x="1" y="269"/>
                  </a:lnTo>
                  <a:lnTo>
                    <a:pt x="5243" y="9409"/>
                  </a:lnTo>
                  <a:lnTo>
                    <a:pt x="47581" y="51747"/>
                  </a:lnTo>
                  <a:lnTo>
                    <a:pt x="52285" y="51747"/>
                  </a:lnTo>
                  <a:lnTo>
                    <a:pt x="39517" y="38978"/>
                  </a:lnTo>
                  <a:lnTo>
                    <a:pt x="37097" y="38978"/>
                  </a:lnTo>
                  <a:lnTo>
                    <a:pt x="33737" y="33333"/>
                  </a:lnTo>
                  <a:lnTo>
                    <a:pt x="404" y="1"/>
                  </a:lnTo>
                  <a:close/>
                </a:path>
              </a:pathLst>
            </a:custGeom>
            <a:solidFill>
              <a:srgbClr val="06D9CA"/>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30" name="Shape 1230"/>
            <p:cNvSpPr/>
            <p:nvPr/>
          </p:nvSpPr>
          <p:spPr>
            <a:xfrm>
              <a:off x="1286500" y="3964650"/>
              <a:ext cx="436850" cy="319225"/>
            </a:xfrm>
            <a:custGeom>
              <a:pathLst>
                <a:path extrusionOk="0" h="12769" w="17474">
                  <a:moveTo>
                    <a:pt x="0" y="0"/>
                  </a:moveTo>
                  <a:lnTo>
                    <a:pt x="12769" y="12769"/>
                  </a:lnTo>
                  <a:lnTo>
                    <a:pt x="17473" y="12769"/>
                  </a:lnTo>
                  <a:lnTo>
                    <a:pt x="4704" y="0"/>
                  </a:lnTo>
                  <a:close/>
                </a:path>
              </a:pathLst>
            </a:custGeom>
            <a:solidFill>
              <a:srgbClr val="07D8CB"/>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31" name="Shape 1231"/>
            <p:cNvSpPr/>
            <p:nvPr/>
          </p:nvSpPr>
          <p:spPr>
            <a:xfrm>
              <a:off x="238125" y="2822200"/>
              <a:ext cx="924075" cy="1008075"/>
            </a:xfrm>
            <a:custGeom>
              <a:pathLst>
                <a:path extrusionOk="0" h="40323" w="36963">
                  <a:moveTo>
                    <a:pt x="806" y="0"/>
                  </a:moveTo>
                  <a:lnTo>
                    <a:pt x="0" y="1479"/>
                  </a:lnTo>
                  <a:lnTo>
                    <a:pt x="3226" y="6989"/>
                  </a:lnTo>
                  <a:lnTo>
                    <a:pt x="36559" y="40322"/>
                  </a:lnTo>
                  <a:lnTo>
                    <a:pt x="36962" y="40053"/>
                  </a:lnTo>
                  <a:lnTo>
                    <a:pt x="31720" y="30779"/>
                  </a:lnTo>
                  <a:lnTo>
                    <a:pt x="806" y="0"/>
                  </a:lnTo>
                  <a:close/>
                </a:path>
              </a:pathLst>
            </a:custGeom>
            <a:solidFill>
              <a:srgbClr val="07D8CB"/>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32" name="Shape 1232"/>
            <p:cNvSpPr/>
            <p:nvPr/>
          </p:nvSpPr>
          <p:spPr>
            <a:xfrm>
              <a:off x="1383925" y="3964650"/>
              <a:ext cx="433500" cy="319225"/>
            </a:xfrm>
            <a:custGeom>
              <a:pathLst>
                <a:path extrusionOk="0" h="12769" w="17340">
                  <a:moveTo>
                    <a:pt x="1" y="0"/>
                  </a:moveTo>
                  <a:lnTo>
                    <a:pt x="12770" y="12769"/>
                  </a:lnTo>
                  <a:lnTo>
                    <a:pt x="17339" y="12769"/>
                  </a:lnTo>
                  <a:lnTo>
                    <a:pt x="4705" y="0"/>
                  </a:lnTo>
                  <a:close/>
                </a:path>
              </a:pathLst>
            </a:custGeom>
            <a:solidFill>
              <a:srgbClr val="08D6CB"/>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33" name="Shape 1233"/>
            <p:cNvSpPr/>
            <p:nvPr/>
          </p:nvSpPr>
          <p:spPr>
            <a:xfrm>
              <a:off x="251550" y="2761700"/>
              <a:ext cx="779600" cy="840075"/>
            </a:xfrm>
            <a:custGeom>
              <a:pathLst>
                <a:path extrusionOk="0" h="33603" w="31184">
                  <a:moveTo>
                    <a:pt x="1748" y="1"/>
                  </a:moveTo>
                  <a:lnTo>
                    <a:pt x="1" y="2823"/>
                  </a:lnTo>
                  <a:lnTo>
                    <a:pt x="30780" y="33603"/>
                  </a:lnTo>
                  <a:lnTo>
                    <a:pt x="31183" y="33199"/>
                  </a:lnTo>
                  <a:lnTo>
                    <a:pt x="25807" y="24060"/>
                  </a:lnTo>
                  <a:lnTo>
                    <a:pt x="1748" y="1"/>
                  </a:lnTo>
                  <a:close/>
                </a:path>
              </a:pathLst>
            </a:custGeom>
            <a:solidFill>
              <a:srgbClr val="08D6CB"/>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34" name="Shape 1234"/>
            <p:cNvSpPr/>
            <p:nvPr/>
          </p:nvSpPr>
          <p:spPr>
            <a:xfrm>
              <a:off x="288525" y="2697875"/>
              <a:ext cx="608200" cy="675400"/>
            </a:xfrm>
            <a:custGeom>
              <a:pathLst>
                <a:path extrusionOk="0" h="27016" w="24328">
                  <a:moveTo>
                    <a:pt x="1613" y="0"/>
                  </a:moveTo>
                  <a:lnTo>
                    <a:pt x="0" y="2957"/>
                  </a:lnTo>
                  <a:lnTo>
                    <a:pt x="23925" y="27016"/>
                  </a:lnTo>
                  <a:lnTo>
                    <a:pt x="24328" y="26613"/>
                  </a:lnTo>
                  <a:lnTo>
                    <a:pt x="19086" y="17473"/>
                  </a:lnTo>
                  <a:lnTo>
                    <a:pt x="1613" y="0"/>
                  </a:lnTo>
                  <a:close/>
                </a:path>
              </a:pathLst>
            </a:custGeom>
            <a:solidFill>
              <a:srgbClr val="09D4CC"/>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35" name="Shape 1235"/>
            <p:cNvSpPr/>
            <p:nvPr/>
          </p:nvSpPr>
          <p:spPr>
            <a:xfrm>
              <a:off x="1481375" y="3964650"/>
              <a:ext cx="433500" cy="319225"/>
            </a:xfrm>
            <a:custGeom>
              <a:pathLst>
                <a:path extrusionOk="0" h="12769" w="17340">
                  <a:moveTo>
                    <a:pt x="1" y="0"/>
                  </a:moveTo>
                  <a:lnTo>
                    <a:pt x="12769" y="12769"/>
                  </a:lnTo>
                  <a:lnTo>
                    <a:pt x="17339" y="12769"/>
                  </a:lnTo>
                  <a:lnTo>
                    <a:pt x="4705" y="0"/>
                  </a:lnTo>
                  <a:close/>
                </a:path>
              </a:pathLst>
            </a:custGeom>
            <a:solidFill>
              <a:srgbClr val="09D4CC"/>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36" name="Shape 1236"/>
            <p:cNvSpPr/>
            <p:nvPr/>
          </p:nvSpPr>
          <p:spPr>
            <a:xfrm>
              <a:off x="1578825" y="3964650"/>
              <a:ext cx="433500" cy="319225"/>
            </a:xfrm>
            <a:custGeom>
              <a:pathLst>
                <a:path extrusionOk="0" h="12769" w="17340">
                  <a:moveTo>
                    <a:pt x="1" y="0"/>
                  </a:moveTo>
                  <a:lnTo>
                    <a:pt x="12769" y="12769"/>
                  </a:lnTo>
                  <a:lnTo>
                    <a:pt x="17339" y="12769"/>
                  </a:lnTo>
                  <a:lnTo>
                    <a:pt x="4570" y="0"/>
                  </a:lnTo>
                  <a:close/>
                </a:path>
              </a:pathLst>
            </a:custGeom>
            <a:solidFill>
              <a:srgbClr val="0AD3CC"/>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37" name="Shape 1237"/>
            <p:cNvSpPr/>
            <p:nvPr/>
          </p:nvSpPr>
          <p:spPr>
            <a:xfrm>
              <a:off x="322125" y="2637375"/>
              <a:ext cx="443550" cy="504050"/>
            </a:xfrm>
            <a:custGeom>
              <a:pathLst>
                <a:path extrusionOk="0" h="20162" w="17742">
                  <a:moveTo>
                    <a:pt x="1747" y="1"/>
                  </a:moveTo>
                  <a:lnTo>
                    <a:pt x="0" y="2958"/>
                  </a:lnTo>
                  <a:lnTo>
                    <a:pt x="17339" y="20162"/>
                  </a:lnTo>
                  <a:lnTo>
                    <a:pt x="17742" y="19893"/>
                  </a:lnTo>
                  <a:lnTo>
                    <a:pt x="12366" y="10619"/>
                  </a:lnTo>
                  <a:lnTo>
                    <a:pt x="1747" y="1"/>
                  </a:lnTo>
                  <a:close/>
                </a:path>
              </a:pathLst>
            </a:custGeom>
            <a:solidFill>
              <a:srgbClr val="0AD3CC"/>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38" name="Shape 1238"/>
            <p:cNvSpPr/>
            <p:nvPr/>
          </p:nvSpPr>
          <p:spPr>
            <a:xfrm>
              <a:off x="359075" y="2576900"/>
              <a:ext cx="275575" cy="336050"/>
            </a:xfrm>
            <a:custGeom>
              <a:pathLst>
                <a:path extrusionOk="0" h="13442" w="11023">
                  <a:moveTo>
                    <a:pt x="1614" y="1"/>
                  </a:moveTo>
                  <a:lnTo>
                    <a:pt x="1" y="2823"/>
                  </a:lnTo>
                  <a:lnTo>
                    <a:pt x="10484" y="13441"/>
                  </a:lnTo>
                  <a:lnTo>
                    <a:pt x="10888" y="13172"/>
                  </a:lnTo>
                  <a:lnTo>
                    <a:pt x="9812" y="11291"/>
                  </a:lnTo>
                  <a:lnTo>
                    <a:pt x="11022" y="9275"/>
                  </a:lnTo>
                  <a:lnTo>
                    <a:pt x="1614" y="1"/>
                  </a:lnTo>
                  <a:close/>
                </a:path>
              </a:pathLst>
            </a:custGeom>
            <a:solidFill>
              <a:srgbClr val="0BD1CD"/>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39" name="Shape 1239"/>
            <p:cNvSpPr/>
            <p:nvPr/>
          </p:nvSpPr>
          <p:spPr>
            <a:xfrm>
              <a:off x="1676275" y="3964650"/>
              <a:ext cx="433475" cy="319225"/>
            </a:xfrm>
            <a:custGeom>
              <a:pathLst>
                <a:path extrusionOk="0" h="12769" w="17339">
                  <a:moveTo>
                    <a:pt x="0" y="0"/>
                  </a:moveTo>
                  <a:lnTo>
                    <a:pt x="12769" y="12769"/>
                  </a:lnTo>
                  <a:lnTo>
                    <a:pt x="17339" y="12769"/>
                  </a:lnTo>
                  <a:lnTo>
                    <a:pt x="4570" y="0"/>
                  </a:lnTo>
                  <a:close/>
                </a:path>
              </a:pathLst>
            </a:custGeom>
            <a:solidFill>
              <a:srgbClr val="0BD1CD"/>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40" name="Shape 1240"/>
            <p:cNvSpPr/>
            <p:nvPr/>
          </p:nvSpPr>
          <p:spPr>
            <a:xfrm>
              <a:off x="392675" y="2513050"/>
              <a:ext cx="275575" cy="309175"/>
            </a:xfrm>
            <a:custGeom>
              <a:pathLst>
                <a:path extrusionOk="0" h="12367" w="11023">
                  <a:moveTo>
                    <a:pt x="1748" y="1"/>
                  </a:moveTo>
                  <a:lnTo>
                    <a:pt x="1" y="2958"/>
                  </a:lnTo>
                  <a:lnTo>
                    <a:pt x="9409" y="12366"/>
                  </a:lnTo>
                  <a:lnTo>
                    <a:pt x="11022" y="9409"/>
                  </a:lnTo>
                  <a:lnTo>
                    <a:pt x="1748" y="1"/>
                  </a:lnTo>
                  <a:close/>
                </a:path>
              </a:pathLst>
            </a:custGeom>
            <a:solidFill>
              <a:srgbClr val="0CCFCD"/>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41" name="Shape 1241"/>
            <p:cNvSpPr/>
            <p:nvPr/>
          </p:nvSpPr>
          <p:spPr>
            <a:xfrm>
              <a:off x="1773725" y="3964650"/>
              <a:ext cx="433475" cy="319225"/>
            </a:xfrm>
            <a:custGeom>
              <a:pathLst>
                <a:path extrusionOk="0" h="12769" w="17339">
                  <a:moveTo>
                    <a:pt x="0" y="0"/>
                  </a:moveTo>
                  <a:lnTo>
                    <a:pt x="12634" y="12769"/>
                  </a:lnTo>
                  <a:lnTo>
                    <a:pt x="17339" y="12769"/>
                  </a:lnTo>
                  <a:lnTo>
                    <a:pt x="4570" y="0"/>
                  </a:lnTo>
                  <a:close/>
                </a:path>
              </a:pathLst>
            </a:custGeom>
            <a:solidFill>
              <a:srgbClr val="0CCFCD"/>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42" name="Shape 1242"/>
            <p:cNvSpPr/>
            <p:nvPr/>
          </p:nvSpPr>
          <p:spPr>
            <a:xfrm>
              <a:off x="429650" y="2452575"/>
              <a:ext cx="275550" cy="305800"/>
            </a:xfrm>
            <a:custGeom>
              <a:pathLst>
                <a:path extrusionOk="0" h="12232" w="11022">
                  <a:moveTo>
                    <a:pt x="1748" y="1"/>
                  </a:moveTo>
                  <a:lnTo>
                    <a:pt x="0" y="2957"/>
                  </a:lnTo>
                  <a:lnTo>
                    <a:pt x="9274" y="12232"/>
                  </a:lnTo>
                  <a:lnTo>
                    <a:pt x="11022" y="9275"/>
                  </a:lnTo>
                  <a:lnTo>
                    <a:pt x="1748" y="1"/>
                  </a:lnTo>
                  <a:close/>
                </a:path>
              </a:pathLst>
            </a:custGeom>
            <a:solidFill>
              <a:srgbClr val="0DCDCE"/>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43" name="Shape 1243"/>
            <p:cNvSpPr/>
            <p:nvPr/>
          </p:nvSpPr>
          <p:spPr>
            <a:xfrm>
              <a:off x="1871150" y="3964650"/>
              <a:ext cx="433500" cy="319225"/>
            </a:xfrm>
            <a:custGeom>
              <a:pathLst>
                <a:path extrusionOk="0" h="12769" w="17340">
                  <a:moveTo>
                    <a:pt x="1" y="0"/>
                  </a:moveTo>
                  <a:lnTo>
                    <a:pt x="12635" y="12769"/>
                  </a:lnTo>
                  <a:lnTo>
                    <a:pt x="17340" y="12769"/>
                  </a:lnTo>
                  <a:lnTo>
                    <a:pt x="4571" y="0"/>
                  </a:lnTo>
                  <a:close/>
                </a:path>
              </a:pathLst>
            </a:custGeom>
            <a:solidFill>
              <a:srgbClr val="0DCDCE"/>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44" name="Shape 1244"/>
            <p:cNvSpPr/>
            <p:nvPr/>
          </p:nvSpPr>
          <p:spPr>
            <a:xfrm>
              <a:off x="1965250" y="3964650"/>
              <a:ext cx="436850" cy="319225"/>
            </a:xfrm>
            <a:custGeom>
              <a:pathLst>
                <a:path extrusionOk="0" h="12769" w="17474">
                  <a:moveTo>
                    <a:pt x="0" y="0"/>
                  </a:moveTo>
                  <a:lnTo>
                    <a:pt x="12769" y="12769"/>
                  </a:lnTo>
                  <a:lnTo>
                    <a:pt x="17473" y="12769"/>
                  </a:lnTo>
                  <a:lnTo>
                    <a:pt x="4705" y="0"/>
                  </a:lnTo>
                  <a:close/>
                </a:path>
              </a:pathLst>
            </a:custGeom>
            <a:solidFill>
              <a:srgbClr val="0ECCC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45" name="Shape 1245"/>
            <p:cNvSpPr/>
            <p:nvPr/>
          </p:nvSpPr>
          <p:spPr>
            <a:xfrm>
              <a:off x="466600" y="2392100"/>
              <a:ext cx="272200" cy="305800"/>
            </a:xfrm>
            <a:custGeom>
              <a:pathLst>
                <a:path extrusionOk="0" h="12232" w="10888">
                  <a:moveTo>
                    <a:pt x="1614" y="0"/>
                  </a:moveTo>
                  <a:lnTo>
                    <a:pt x="1" y="2957"/>
                  </a:lnTo>
                  <a:lnTo>
                    <a:pt x="9275" y="12231"/>
                  </a:lnTo>
                  <a:lnTo>
                    <a:pt x="10888" y="9274"/>
                  </a:lnTo>
                  <a:lnTo>
                    <a:pt x="1614" y="0"/>
                  </a:lnTo>
                  <a:close/>
                </a:path>
              </a:pathLst>
            </a:custGeom>
            <a:solidFill>
              <a:srgbClr val="0ECCC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46" name="Shape 1246"/>
            <p:cNvSpPr/>
            <p:nvPr/>
          </p:nvSpPr>
          <p:spPr>
            <a:xfrm>
              <a:off x="2062700" y="3964650"/>
              <a:ext cx="433475" cy="319225"/>
            </a:xfrm>
            <a:custGeom>
              <a:pathLst>
                <a:path extrusionOk="0" h="12769" w="17339">
                  <a:moveTo>
                    <a:pt x="0" y="0"/>
                  </a:moveTo>
                  <a:lnTo>
                    <a:pt x="12769" y="12769"/>
                  </a:lnTo>
                  <a:lnTo>
                    <a:pt x="17339" y="12769"/>
                  </a:lnTo>
                  <a:lnTo>
                    <a:pt x="4704" y="0"/>
                  </a:lnTo>
                  <a:close/>
                </a:path>
              </a:pathLst>
            </a:custGeom>
            <a:solidFill>
              <a:srgbClr val="10CAC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47" name="Shape 1247"/>
            <p:cNvSpPr/>
            <p:nvPr/>
          </p:nvSpPr>
          <p:spPr>
            <a:xfrm>
              <a:off x="500200" y="2328250"/>
              <a:ext cx="275575" cy="309150"/>
            </a:xfrm>
            <a:custGeom>
              <a:pathLst>
                <a:path extrusionOk="0" h="12366" w="11023">
                  <a:moveTo>
                    <a:pt x="1748" y="1"/>
                  </a:moveTo>
                  <a:lnTo>
                    <a:pt x="1" y="2957"/>
                  </a:lnTo>
                  <a:lnTo>
                    <a:pt x="9275" y="12366"/>
                  </a:lnTo>
                  <a:lnTo>
                    <a:pt x="11022" y="9409"/>
                  </a:lnTo>
                  <a:lnTo>
                    <a:pt x="1748" y="1"/>
                  </a:lnTo>
                  <a:close/>
                </a:path>
              </a:pathLst>
            </a:custGeom>
            <a:solidFill>
              <a:srgbClr val="10CAC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48" name="Shape 1248"/>
            <p:cNvSpPr/>
            <p:nvPr/>
          </p:nvSpPr>
          <p:spPr>
            <a:xfrm>
              <a:off x="537175" y="2267775"/>
              <a:ext cx="275550" cy="305800"/>
            </a:xfrm>
            <a:custGeom>
              <a:pathLst>
                <a:path extrusionOk="0" h="12232" w="11022">
                  <a:moveTo>
                    <a:pt x="1613" y="0"/>
                  </a:moveTo>
                  <a:lnTo>
                    <a:pt x="0" y="2957"/>
                  </a:lnTo>
                  <a:lnTo>
                    <a:pt x="9274" y="12231"/>
                  </a:lnTo>
                  <a:lnTo>
                    <a:pt x="11022" y="9274"/>
                  </a:lnTo>
                  <a:lnTo>
                    <a:pt x="1613" y="0"/>
                  </a:lnTo>
                  <a:close/>
                </a:path>
              </a:pathLst>
            </a:custGeom>
            <a:solidFill>
              <a:srgbClr val="11C8D0"/>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49" name="Shape 1249"/>
            <p:cNvSpPr/>
            <p:nvPr/>
          </p:nvSpPr>
          <p:spPr>
            <a:xfrm>
              <a:off x="2160150" y="3964650"/>
              <a:ext cx="433475" cy="319225"/>
            </a:xfrm>
            <a:custGeom>
              <a:pathLst>
                <a:path extrusionOk="0" h="12769" w="17339">
                  <a:moveTo>
                    <a:pt x="0" y="0"/>
                  </a:moveTo>
                  <a:lnTo>
                    <a:pt x="12769" y="12769"/>
                  </a:lnTo>
                  <a:lnTo>
                    <a:pt x="17339" y="12769"/>
                  </a:lnTo>
                  <a:lnTo>
                    <a:pt x="4704" y="0"/>
                  </a:lnTo>
                  <a:close/>
                </a:path>
              </a:pathLst>
            </a:custGeom>
            <a:solidFill>
              <a:srgbClr val="11C8D0"/>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50" name="Shape 1250"/>
            <p:cNvSpPr/>
            <p:nvPr/>
          </p:nvSpPr>
          <p:spPr>
            <a:xfrm>
              <a:off x="570775" y="2207275"/>
              <a:ext cx="275550" cy="305800"/>
            </a:xfrm>
            <a:custGeom>
              <a:pathLst>
                <a:path extrusionOk="0" h="12232" w="11022">
                  <a:moveTo>
                    <a:pt x="1748" y="1"/>
                  </a:moveTo>
                  <a:lnTo>
                    <a:pt x="0" y="2958"/>
                  </a:lnTo>
                  <a:lnTo>
                    <a:pt x="9409" y="12232"/>
                  </a:lnTo>
                  <a:lnTo>
                    <a:pt x="11022" y="9275"/>
                  </a:lnTo>
                  <a:lnTo>
                    <a:pt x="1748" y="1"/>
                  </a:lnTo>
                  <a:close/>
                </a:path>
              </a:pathLst>
            </a:custGeom>
            <a:solidFill>
              <a:srgbClr val="12C7D0"/>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51" name="Shape 1251"/>
            <p:cNvSpPr/>
            <p:nvPr/>
          </p:nvSpPr>
          <p:spPr>
            <a:xfrm>
              <a:off x="2257575" y="3964650"/>
              <a:ext cx="433500" cy="319225"/>
            </a:xfrm>
            <a:custGeom>
              <a:pathLst>
                <a:path extrusionOk="0" h="12769" w="17340">
                  <a:moveTo>
                    <a:pt x="1" y="0"/>
                  </a:moveTo>
                  <a:lnTo>
                    <a:pt x="12770" y="12769"/>
                  </a:lnTo>
                  <a:lnTo>
                    <a:pt x="17339" y="12769"/>
                  </a:lnTo>
                  <a:lnTo>
                    <a:pt x="4705" y="0"/>
                  </a:lnTo>
                  <a:close/>
                </a:path>
              </a:pathLst>
            </a:custGeom>
            <a:solidFill>
              <a:srgbClr val="12C7D0"/>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52" name="Shape 1252"/>
            <p:cNvSpPr/>
            <p:nvPr/>
          </p:nvSpPr>
          <p:spPr>
            <a:xfrm>
              <a:off x="2355025" y="3964650"/>
              <a:ext cx="383100" cy="319225"/>
            </a:xfrm>
            <a:custGeom>
              <a:pathLst>
                <a:path extrusionOk="0" h="12769" w="15324">
                  <a:moveTo>
                    <a:pt x="1" y="0"/>
                  </a:moveTo>
                  <a:lnTo>
                    <a:pt x="12769" y="12769"/>
                  </a:lnTo>
                  <a:lnTo>
                    <a:pt x="14248" y="12769"/>
                  </a:lnTo>
                  <a:lnTo>
                    <a:pt x="15323" y="10753"/>
                  </a:lnTo>
                  <a:lnTo>
                    <a:pt x="4570" y="0"/>
                  </a:lnTo>
                  <a:close/>
                </a:path>
              </a:pathLst>
            </a:custGeom>
            <a:solidFill>
              <a:srgbClr val="13C5D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53" name="Shape 1253"/>
            <p:cNvSpPr/>
            <p:nvPr/>
          </p:nvSpPr>
          <p:spPr>
            <a:xfrm>
              <a:off x="607725" y="2146800"/>
              <a:ext cx="275575" cy="305800"/>
            </a:xfrm>
            <a:custGeom>
              <a:pathLst>
                <a:path extrusionOk="0" h="12232" w="11023">
                  <a:moveTo>
                    <a:pt x="1614" y="1"/>
                  </a:moveTo>
                  <a:lnTo>
                    <a:pt x="1" y="2823"/>
                  </a:lnTo>
                  <a:lnTo>
                    <a:pt x="9275" y="12232"/>
                  </a:lnTo>
                  <a:lnTo>
                    <a:pt x="11022" y="9275"/>
                  </a:lnTo>
                  <a:lnTo>
                    <a:pt x="1614" y="1"/>
                  </a:lnTo>
                  <a:close/>
                </a:path>
              </a:pathLst>
            </a:custGeom>
            <a:solidFill>
              <a:srgbClr val="13C5D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54" name="Shape 1254"/>
            <p:cNvSpPr/>
            <p:nvPr/>
          </p:nvSpPr>
          <p:spPr>
            <a:xfrm>
              <a:off x="2452475" y="3941125"/>
              <a:ext cx="322600" cy="305800"/>
            </a:xfrm>
            <a:custGeom>
              <a:pathLst>
                <a:path extrusionOk="0" h="12232" w="12904">
                  <a:moveTo>
                    <a:pt x="3495" y="1"/>
                  </a:moveTo>
                  <a:lnTo>
                    <a:pt x="2957" y="941"/>
                  </a:lnTo>
                  <a:lnTo>
                    <a:pt x="0" y="941"/>
                  </a:lnTo>
                  <a:lnTo>
                    <a:pt x="11156" y="12232"/>
                  </a:lnTo>
                  <a:lnTo>
                    <a:pt x="12904" y="9275"/>
                  </a:lnTo>
                  <a:lnTo>
                    <a:pt x="3495" y="1"/>
                  </a:lnTo>
                  <a:close/>
                </a:path>
              </a:pathLst>
            </a:custGeom>
            <a:solidFill>
              <a:srgbClr val="14C3D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55" name="Shape 1255"/>
            <p:cNvSpPr/>
            <p:nvPr/>
          </p:nvSpPr>
          <p:spPr>
            <a:xfrm>
              <a:off x="641325" y="2082950"/>
              <a:ext cx="275575" cy="305800"/>
            </a:xfrm>
            <a:custGeom>
              <a:pathLst>
                <a:path extrusionOk="0" h="12232" w="11023">
                  <a:moveTo>
                    <a:pt x="1748" y="1"/>
                  </a:moveTo>
                  <a:lnTo>
                    <a:pt x="1" y="2958"/>
                  </a:lnTo>
                  <a:lnTo>
                    <a:pt x="9409" y="12232"/>
                  </a:lnTo>
                  <a:lnTo>
                    <a:pt x="11022" y="9409"/>
                  </a:lnTo>
                  <a:lnTo>
                    <a:pt x="1748" y="1"/>
                  </a:lnTo>
                  <a:close/>
                </a:path>
              </a:pathLst>
            </a:custGeom>
            <a:solidFill>
              <a:srgbClr val="14C3D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56" name="Shape 1256"/>
            <p:cNvSpPr/>
            <p:nvPr/>
          </p:nvSpPr>
          <p:spPr>
            <a:xfrm>
              <a:off x="678300" y="2022475"/>
              <a:ext cx="275550" cy="305800"/>
            </a:xfrm>
            <a:custGeom>
              <a:pathLst>
                <a:path extrusionOk="0" h="12232" w="11022">
                  <a:moveTo>
                    <a:pt x="1748" y="1"/>
                  </a:moveTo>
                  <a:lnTo>
                    <a:pt x="0" y="2957"/>
                  </a:lnTo>
                  <a:lnTo>
                    <a:pt x="9274" y="12232"/>
                  </a:lnTo>
                  <a:lnTo>
                    <a:pt x="11022" y="9275"/>
                  </a:lnTo>
                  <a:lnTo>
                    <a:pt x="1748" y="1"/>
                  </a:lnTo>
                  <a:close/>
                </a:path>
              </a:pathLst>
            </a:custGeom>
            <a:solidFill>
              <a:srgbClr val="15C1D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57" name="Shape 1257"/>
            <p:cNvSpPr/>
            <p:nvPr/>
          </p:nvSpPr>
          <p:spPr>
            <a:xfrm>
              <a:off x="2533125" y="3877275"/>
              <a:ext cx="275550" cy="309175"/>
            </a:xfrm>
            <a:custGeom>
              <a:pathLst>
                <a:path extrusionOk="0" h="12367" w="11022">
                  <a:moveTo>
                    <a:pt x="1748" y="1"/>
                  </a:moveTo>
                  <a:lnTo>
                    <a:pt x="0" y="2958"/>
                  </a:lnTo>
                  <a:lnTo>
                    <a:pt x="9409" y="12366"/>
                  </a:lnTo>
                  <a:lnTo>
                    <a:pt x="11022" y="9409"/>
                  </a:lnTo>
                  <a:lnTo>
                    <a:pt x="1748" y="1"/>
                  </a:lnTo>
                  <a:close/>
                </a:path>
              </a:pathLst>
            </a:custGeom>
            <a:solidFill>
              <a:srgbClr val="15C1D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58" name="Shape 1258"/>
            <p:cNvSpPr/>
            <p:nvPr/>
          </p:nvSpPr>
          <p:spPr>
            <a:xfrm>
              <a:off x="2570075" y="3816800"/>
              <a:ext cx="275575" cy="305800"/>
            </a:xfrm>
            <a:custGeom>
              <a:pathLst>
                <a:path extrusionOk="0" h="12232" w="11023">
                  <a:moveTo>
                    <a:pt x="1614" y="1"/>
                  </a:moveTo>
                  <a:lnTo>
                    <a:pt x="1" y="2957"/>
                  </a:lnTo>
                  <a:lnTo>
                    <a:pt x="9275" y="12232"/>
                  </a:lnTo>
                  <a:lnTo>
                    <a:pt x="11022" y="9275"/>
                  </a:lnTo>
                  <a:lnTo>
                    <a:pt x="1614" y="1"/>
                  </a:lnTo>
                  <a:close/>
                </a:path>
              </a:pathLst>
            </a:custGeom>
            <a:solidFill>
              <a:srgbClr val="16C0D3"/>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59" name="Shape 1259"/>
            <p:cNvSpPr/>
            <p:nvPr/>
          </p:nvSpPr>
          <p:spPr>
            <a:xfrm>
              <a:off x="711900" y="1962000"/>
              <a:ext cx="275550" cy="305800"/>
            </a:xfrm>
            <a:custGeom>
              <a:pathLst>
                <a:path extrusionOk="0" h="12232" w="11022">
                  <a:moveTo>
                    <a:pt x="1748" y="0"/>
                  </a:moveTo>
                  <a:lnTo>
                    <a:pt x="0" y="2957"/>
                  </a:lnTo>
                  <a:lnTo>
                    <a:pt x="9409" y="12231"/>
                  </a:lnTo>
                  <a:lnTo>
                    <a:pt x="11022" y="9274"/>
                  </a:lnTo>
                  <a:lnTo>
                    <a:pt x="1748" y="0"/>
                  </a:lnTo>
                  <a:close/>
                </a:path>
              </a:pathLst>
            </a:custGeom>
            <a:solidFill>
              <a:srgbClr val="16C0D3"/>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60" name="Shape 1260"/>
            <p:cNvSpPr/>
            <p:nvPr/>
          </p:nvSpPr>
          <p:spPr>
            <a:xfrm>
              <a:off x="2603675" y="3756325"/>
              <a:ext cx="275575" cy="305800"/>
            </a:xfrm>
            <a:custGeom>
              <a:pathLst>
                <a:path extrusionOk="0" h="12232" w="11023">
                  <a:moveTo>
                    <a:pt x="1748" y="0"/>
                  </a:moveTo>
                  <a:lnTo>
                    <a:pt x="1" y="2957"/>
                  </a:lnTo>
                  <a:lnTo>
                    <a:pt x="9409" y="12231"/>
                  </a:lnTo>
                  <a:lnTo>
                    <a:pt x="11022" y="9274"/>
                  </a:lnTo>
                  <a:lnTo>
                    <a:pt x="1748" y="0"/>
                  </a:lnTo>
                  <a:close/>
                </a:path>
              </a:pathLst>
            </a:custGeom>
            <a:solidFill>
              <a:srgbClr val="17BED3"/>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61" name="Shape 1261"/>
            <p:cNvSpPr/>
            <p:nvPr/>
          </p:nvSpPr>
          <p:spPr>
            <a:xfrm>
              <a:off x="748850" y="1898150"/>
              <a:ext cx="275575" cy="309150"/>
            </a:xfrm>
            <a:custGeom>
              <a:pathLst>
                <a:path extrusionOk="0" h="12366" w="11023">
                  <a:moveTo>
                    <a:pt x="1748" y="0"/>
                  </a:moveTo>
                  <a:lnTo>
                    <a:pt x="1" y="2957"/>
                  </a:lnTo>
                  <a:lnTo>
                    <a:pt x="9275" y="12366"/>
                  </a:lnTo>
                  <a:lnTo>
                    <a:pt x="11022" y="9409"/>
                  </a:lnTo>
                  <a:lnTo>
                    <a:pt x="1748" y="0"/>
                  </a:lnTo>
                  <a:close/>
                </a:path>
              </a:pathLst>
            </a:custGeom>
            <a:solidFill>
              <a:srgbClr val="17BED3"/>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62" name="Shape 1262"/>
            <p:cNvSpPr/>
            <p:nvPr/>
          </p:nvSpPr>
          <p:spPr>
            <a:xfrm>
              <a:off x="2640650" y="3692475"/>
              <a:ext cx="275550" cy="309150"/>
            </a:xfrm>
            <a:custGeom>
              <a:pathLst>
                <a:path extrusionOk="0" h="12366" w="11022">
                  <a:moveTo>
                    <a:pt x="1748" y="0"/>
                  </a:moveTo>
                  <a:lnTo>
                    <a:pt x="0" y="2957"/>
                  </a:lnTo>
                  <a:lnTo>
                    <a:pt x="9274" y="12366"/>
                  </a:lnTo>
                  <a:lnTo>
                    <a:pt x="11022" y="9409"/>
                  </a:lnTo>
                  <a:lnTo>
                    <a:pt x="1748" y="0"/>
                  </a:lnTo>
                  <a:close/>
                </a:path>
              </a:pathLst>
            </a:custGeom>
            <a:solidFill>
              <a:srgbClr val="18BCD4"/>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63" name="Shape 1263"/>
            <p:cNvSpPr/>
            <p:nvPr/>
          </p:nvSpPr>
          <p:spPr>
            <a:xfrm>
              <a:off x="785825" y="1837675"/>
              <a:ext cx="275550" cy="305800"/>
            </a:xfrm>
            <a:custGeom>
              <a:pathLst>
                <a:path extrusionOk="0" h="12232" w="11022">
                  <a:moveTo>
                    <a:pt x="1613" y="0"/>
                  </a:moveTo>
                  <a:lnTo>
                    <a:pt x="0" y="2957"/>
                  </a:lnTo>
                  <a:lnTo>
                    <a:pt x="9275" y="12231"/>
                  </a:lnTo>
                  <a:lnTo>
                    <a:pt x="11022" y="9274"/>
                  </a:lnTo>
                  <a:lnTo>
                    <a:pt x="1613" y="0"/>
                  </a:lnTo>
                  <a:close/>
                </a:path>
              </a:pathLst>
            </a:custGeom>
            <a:solidFill>
              <a:srgbClr val="18BCD4"/>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64" name="Shape 1264"/>
            <p:cNvSpPr/>
            <p:nvPr/>
          </p:nvSpPr>
          <p:spPr>
            <a:xfrm>
              <a:off x="2677600" y="3632000"/>
              <a:ext cx="275575" cy="305800"/>
            </a:xfrm>
            <a:custGeom>
              <a:pathLst>
                <a:path extrusionOk="0" h="12232" w="11023">
                  <a:moveTo>
                    <a:pt x="1614" y="0"/>
                  </a:moveTo>
                  <a:lnTo>
                    <a:pt x="1" y="2957"/>
                  </a:lnTo>
                  <a:lnTo>
                    <a:pt x="9275" y="12231"/>
                  </a:lnTo>
                  <a:lnTo>
                    <a:pt x="11022" y="9274"/>
                  </a:lnTo>
                  <a:lnTo>
                    <a:pt x="1614" y="0"/>
                  </a:lnTo>
                  <a:close/>
                </a:path>
              </a:pathLst>
            </a:custGeom>
            <a:solidFill>
              <a:srgbClr val="19BBD5"/>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65" name="Shape 1265"/>
            <p:cNvSpPr/>
            <p:nvPr/>
          </p:nvSpPr>
          <p:spPr>
            <a:xfrm>
              <a:off x="819425" y="1777175"/>
              <a:ext cx="275550" cy="305800"/>
            </a:xfrm>
            <a:custGeom>
              <a:pathLst>
                <a:path extrusionOk="0" h="12232" w="11022">
                  <a:moveTo>
                    <a:pt x="1748" y="1"/>
                  </a:moveTo>
                  <a:lnTo>
                    <a:pt x="0" y="2958"/>
                  </a:lnTo>
                  <a:lnTo>
                    <a:pt x="9275" y="12232"/>
                  </a:lnTo>
                  <a:lnTo>
                    <a:pt x="11022" y="9275"/>
                  </a:lnTo>
                  <a:lnTo>
                    <a:pt x="1748" y="1"/>
                  </a:lnTo>
                  <a:close/>
                </a:path>
              </a:pathLst>
            </a:custGeom>
            <a:solidFill>
              <a:srgbClr val="19BBD5"/>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66" name="Shape 1266"/>
            <p:cNvSpPr/>
            <p:nvPr/>
          </p:nvSpPr>
          <p:spPr>
            <a:xfrm>
              <a:off x="2711200" y="3571500"/>
              <a:ext cx="275575" cy="305800"/>
            </a:xfrm>
            <a:custGeom>
              <a:pathLst>
                <a:path extrusionOk="0" h="12232" w="11023">
                  <a:moveTo>
                    <a:pt x="1748" y="1"/>
                  </a:moveTo>
                  <a:lnTo>
                    <a:pt x="1" y="2958"/>
                  </a:lnTo>
                  <a:lnTo>
                    <a:pt x="9275" y="12232"/>
                  </a:lnTo>
                  <a:lnTo>
                    <a:pt x="11022" y="9275"/>
                  </a:lnTo>
                  <a:lnTo>
                    <a:pt x="1748" y="1"/>
                  </a:lnTo>
                  <a:close/>
                </a:path>
              </a:pathLst>
            </a:custGeom>
            <a:solidFill>
              <a:srgbClr val="1BB9D5"/>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67" name="Shape 1267"/>
            <p:cNvSpPr/>
            <p:nvPr/>
          </p:nvSpPr>
          <p:spPr>
            <a:xfrm>
              <a:off x="856375" y="1713350"/>
              <a:ext cx="275575" cy="309150"/>
            </a:xfrm>
            <a:custGeom>
              <a:pathLst>
                <a:path extrusionOk="0" h="12366" w="11023">
                  <a:moveTo>
                    <a:pt x="1614" y="0"/>
                  </a:moveTo>
                  <a:lnTo>
                    <a:pt x="1" y="2957"/>
                  </a:lnTo>
                  <a:lnTo>
                    <a:pt x="9275" y="12366"/>
                  </a:lnTo>
                  <a:lnTo>
                    <a:pt x="11022" y="9409"/>
                  </a:lnTo>
                  <a:lnTo>
                    <a:pt x="1614" y="0"/>
                  </a:lnTo>
                  <a:close/>
                </a:path>
              </a:pathLst>
            </a:custGeom>
            <a:solidFill>
              <a:srgbClr val="1BB9D5"/>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68" name="Shape 1268"/>
            <p:cNvSpPr/>
            <p:nvPr/>
          </p:nvSpPr>
          <p:spPr>
            <a:xfrm>
              <a:off x="890000" y="1652850"/>
              <a:ext cx="275550" cy="305800"/>
            </a:xfrm>
            <a:custGeom>
              <a:pathLst>
                <a:path extrusionOk="0" h="12232" w="11022">
                  <a:moveTo>
                    <a:pt x="1747" y="1"/>
                  </a:moveTo>
                  <a:lnTo>
                    <a:pt x="0" y="2958"/>
                  </a:lnTo>
                  <a:lnTo>
                    <a:pt x="9409" y="12232"/>
                  </a:lnTo>
                  <a:lnTo>
                    <a:pt x="11021" y="9275"/>
                  </a:lnTo>
                  <a:lnTo>
                    <a:pt x="1747" y="1"/>
                  </a:lnTo>
                  <a:close/>
                </a:path>
              </a:pathLst>
            </a:custGeom>
            <a:solidFill>
              <a:srgbClr val="1CB7D6"/>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69" name="Shape 1269"/>
            <p:cNvSpPr/>
            <p:nvPr/>
          </p:nvSpPr>
          <p:spPr>
            <a:xfrm>
              <a:off x="2748175" y="3511025"/>
              <a:ext cx="275550" cy="305800"/>
            </a:xfrm>
            <a:custGeom>
              <a:pathLst>
                <a:path extrusionOk="0" h="12232" w="11022">
                  <a:moveTo>
                    <a:pt x="1613" y="1"/>
                  </a:moveTo>
                  <a:lnTo>
                    <a:pt x="0" y="2823"/>
                  </a:lnTo>
                  <a:lnTo>
                    <a:pt x="9274" y="12232"/>
                  </a:lnTo>
                  <a:lnTo>
                    <a:pt x="11022" y="9275"/>
                  </a:lnTo>
                  <a:lnTo>
                    <a:pt x="1613" y="1"/>
                  </a:lnTo>
                  <a:close/>
                </a:path>
              </a:pathLst>
            </a:custGeom>
            <a:solidFill>
              <a:srgbClr val="1CB7D6"/>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70" name="Shape 1270"/>
            <p:cNvSpPr/>
            <p:nvPr/>
          </p:nvSpPr>
          <p:spPr>
            <a:xfrm>
              <a:off x="2781775" y="3447175"/>
              <a:ext cx="275550" cy="305800"/>
            </a:xfrm>
            <a:custGeom>
              <a:pathLst>
                <a:path extrusionOk="0" h="12232" w="11022">
                  <a:moveTo>
                    <a:pt x="1748" y="1"/>
                  </a:moveTo>
                  <a:lnTo>
                    <a:pt x="0" y="2958"/>
                  </a:lnTo>
                  <a:lnTo>
                    <a:pt x="9409" y="12232"/>
                  </a:lnTo>
                  <a:lnTo>
                    <a:pt x="11022" y="9409"/>
                  </a:lnTo>
                  <a:lnTo>
                    <a:pt x="1748" y="1"/>
                  </a:lnTo>
                  <a:close/>
                </a:path>
              </a:pathLst>
            </a:custGeom>
            <a:solidFill>
              <a:srgbClr val="1DB5D6"/>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71" name="Shape 1271"/>
            <p:cNvSpPr/>
            <p:nvPr/>
          </p:nvSpPr>
          <p:spPr>
            <a:xfrm>
              <a:off x="926950" y="1592375"/>
              <a:ext cx="275550" cy="305800"/>
            </a:xfrm>
            <a:custGeom>
              <a:pathLst>
                <a:path extrusionOk="0" h="12232" w="11022">
                  <a:moveTo>
                    <a:pt x="1613" y="1"/>
                  </a:moveTo>
                  <a:lnTo>
                    <a:pt x="1" y="2957"/>
                  </a:lnTo>
                  <a:lnTo>
                    <a:pt x="9275" y="12231"/>
                  </a:lnTo>
                  <a:lnTo>
                    <a:pt x="11022" y="9275"/>
                  </a:lnTo>
                  <a:lnTo>
                    <a:pt x="1613" y="1"/>
                  </a:lnTo>
                  <a:close/>
                </a:path>
              </a:pathLst>
            </a:custGeom>
            <a:solidFill>
              <a:srgbClr val="1DB5D6"/>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72" name="Shape 1272"/>
            <p:cNvSpPr/>
            <p:nvPr/>
          </p:nvSpPr>
          <p:spPr>
            <a:xfrm>
              <a:off x="960550" y="1531900"/>
              <a:ext cx="275550" cy="305800"/>
            </a:xfrm>
            <a:custGeom>
              <a:pathLst>
                <a:path extrusionOk="0" h="12232" w="11022">
                  <a:moveTo>
                    <a:pt x="1748" y="0"/>
                  </a:moveTo>
                  <a:lnTo>
                    <a:pt x="1" y="2823"/>
                  </a:lnTo>
                  <a:lnTo>
                    <a:pt x="9409" y="12231"/>
                  </a:lnTo>
                  <a:lnTo>
                    <a:pt x="11022" y="9274"/>
                  </a:lnTo>
                  <a:lnTo>
                    <a:pt x="1748" y="0"/>
                  </a:lnTo>
                  <a:close/>
                </a:path>
              </a:pathLst>
            </a:custGeom>
            <a:solidFill>
              <a:srgbClr val="1EB4D7"/>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73" name="Shape 1273"/>
            <p:cNvSpPr/>
            <p:nvPr/>
          </p:nvSpPr>
          <p:spPr>
            <a:xfrm>
              <a:off x="2818725" y="3386700"/>
              <a:ext cx="275575" cy="305800"/>
            </a:xfrm>
            <a:custGeom>
              <a:pathLst>
                <a:path extrusionOk="0" h="12232" w="11023">
                  <a:moveTo>
                    <a:pt x="1614" y="1"/>
                  </a:moveTo>
                  <a:lnTo>
                    <a:pt x="1" y="2957"/>
                  </a:lnTo>
                  <a:lnTo>
                    <a:pt x="9275" y="12231"/>
                  </a:lnTo>
                  <a:lnTo>
                    <a:pt x="11022" y="9275"/>
                  </a:lnTo>
                  <a:lnTo>
                    <a:pt x="1614" y="1"/>
                  </a:lnTo>
                  <a:close/>
                </a:path>
              </a:pathLst>
            </a:custGeom>
            <a:solidFill>
              <a:srgbClr val="1EB4D7"/>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74" name="Shape 1274"/>
            <p:cNvSpPr/>
            <p:nvPr/>
          </p:nvSpPr>
          <p:spPr>
            <a:xfrm>
              <a:off x="997525" y="1468050"/>
              <a:ext cx="322600" cy="305800"/>
            </a:xfrm>
            <a:custGeom>
              <a:pathLst>
                <a:path extrusionOk="0" h="12232" w="12904">
                  <a:moveTo>
                    <a:pt x="1747" y="0"/>
                  </a:moveTo>
                  <a:lnTo>
                    <a:pt x="0" y="2957"/>
                  </a:lnTo>
                  <a:lnTo>
                    <a:pt x="9274" y="12231"/>
                  </a:lnTo>
                  <a:lnTo>
                    <a:pt x="9946" y="11291"/>
                  </a:lnTo>
                  <a:lnTo>
                    <a:pt x="12903" y="11291"/>
                  </a:lnTo>
                  <a:lnTo>
                    <a:pt x="1747" y="0"/>
                  </a:lnTo>
                  <a:close/>
                </a:path>
              </a:pathLst>
            </a:custGeom>
            <a:solidFill>
              <a:srgbClr val="1FB2D7"/>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75" name="Shape 1275"/>
            <p:cNvSpPr/>
            <p:nvPr/>
          </p:nvSpPr>
          <p:spPr>
            <a:xfrm>
              <a:off x="2852325" y="3326225"/>
              <a:ext cx="275575" cy="305800"/>
            </a:xfrm>
            <a:custGeom>
              <a:pathLst>
                <a:path extrusionOk="0" h="12232" w="11023">
                  <a:moveTo>
                    <a:pt x="1748" y="0"/>
                  </a:moveTo>
                  <a:lnTo>
                    <a:pt x="1" y="2957"/>
                  </a:lnTo>
                  <a:lnTo>
                    <a:pt x="9409" y="12231"/>
                  </a:lnTo>
                  <a:lnTo>
                    <a:pt x="11022" y="9274"/>
                  </a:lnTo>
                  <a:lnTo>
                    <a:pt x="1748" y="0"/>
                  </a:lnTo>
                  <a:close/>
                </a:path>
              </a:pathLst>
            </a:custGeom>
            <a:solidFill>
              <a:srgbClr val="1FB2D7"/>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76" name="Shape 1276"/>
            <p:cNvSpPr/>
            <p:nvPr/>
          </p:nvSpPr>
          <p:spPr>
            <a:xfrm>
              <a:off x="1034475" y="1431100"/>
              <a:ext cx="383075" cy="319225"/>
            </a:xfrm>
            <a:custGeom>
              <a:pathLst>
                <a:path extrusionOk="0" h="12769" w="15323">
                  <a:moveTo>
                    <a:pt x="1076" y="0"/>
                  </a:moveTo>
                  <a:lnTo>
                    <a:pt x="1" y="2016"/>
                  </a:lnTo>
                  <a:lnTo>
                    <a:pt x="10619" y="12769"/>
                  </a:lnTo>
                  <a:lnTo>
                    <a:pt x="15323" y="12769"/>
                  </a:lnTo>
                  <a:lnTo>
                    <a:pt x="2554" y="0"/>
                  </a:lnTo>
                  <a:close/>
                </a:path>
              </a:pathLst>
            </a:custGeom>
            <a:solidFill>
              <a:srgbClr val="20B0D8"/>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77" name="Shape 1277"/>
            <p:cNvSpPr/>
            <p:nvPr/>
          </p:nvSpPr>
          <p:spPr>
            <a:xfrm>
              <a:off x="2889300" y="3262375"/>
              <a:ext cx="275550" cy="309150"/>
            </a:xfrm>
            <a:custGeom>
              <a:pathLst>
                <a:path extrusionOk="0" h="12366" w="11022">
                  <a:moveTo>
                    <a:pt x="1748" y="0"/>
                  </a:moveTo>
                  <a:lnTo>
                    <a:pt x="0" y="2957"/>
                  </a:lnTo>
                  <a:lnTo>
                    <a:pt x="9274" y="12366"/>
                  </a:lnTo>
                  <a:lnTo>
                    <a:pt x="11022" y="9409"/>
                  </a:lnTo>
                  <a:lnTo>
                    <a:pt x="1748" y="0"/>
                  </a:lnTo>
                  <a:close/>
                </a:path>
              </a:pathLst>
            </a:custGeom>
            <a:solidFill>
              <a:srgbClr val="20B0D8"/>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78" name="Shape 1278"/>
            <p:cNvSpPr/>
            <p:nvPr/>
          </p:nvSpPr>
          <p:spPr>
            <a:xfrm>
              <a:off x="1078150" y="1431100"/>
              <a:ext cx="436850" cy="319225"/>
            </a:xfrm>
            <a:custGeom>
              <a:pathLst>
                <a:path extrusionOk="0" h="12769" w="17474">
                  <a:moveTo>
                    <a:pt x="1" y="0"/>
                  </a:moveTo>
                  <a:lnTo>
                    <a:pt x="12770" y="12769"/>
                  </a:lnTo>
                  <a:lnTo>
                    <a:pt x="17474" y="12769"/>
                  </a:lnTo>
                  <a:lnTo>
                    <a:pt x="4705" y="0"/>
                  </a:lnTo>
                  <a:close/>
                </a:path>
              </a:pathLst>
            </a:custGeom>
            <a:solidFill>
              <a:srgbClr val="21AED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79" name="Shape 1279"/>
            <p:cNvSpPr/>
            <p:nvPr/>
          </p:nvSpPr>
          <p:spPr>
            <a:xfrm>
              <a:off x="2926250" y="3201900"/>
              <a:ext cx="272200" cy="305800"/>
            </a:xfrm>
            <a:custGeom>
              <a:pathLst>
                <a:path extrusionOk="0" h="12232" w="10888">
                  <a:moveTo>
                    <a:pt x="1614" y="0"/>
                  </a:moveTo>
                  <a:lnTo>
                    <a:pt x="1" y="2957"/>
                  </a:lnTo>
                  <a:lnTo>
                    <a:pt x="9275" y="12231"/>
                  </a:lnTo>
                  <a:lnTo>
                    <a:pt x="10888" y="9274"/>
                  </a:lnTo>
                  <a:lnTo>
                    <a:pt x="1614" y="0"/>
                  </a:lnTo>
                  <a:close/>
                </a:path>
              </a:pathLst>
            </a:custGeom>
            <a:solidFill>
              <a:srgbClr val="21AED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80" name="Shape 1280"/>
            <p:cNvSpPr/>
            <p:nvPr/>
          </p:nvSpPr>
          <p:spPr>
            <a:xfrm>
              <a:off x="1175600" y="1431100"/>
              <a:ext cx="436850" cy="319225"/>
            </a:xfrm>
            <a:custGeom>
              <a:pathLst>
                <a:path extrusionOk="0" h="12769" w="17474">
                  <a:moveTo>
                    <a:pt x="1" y="0"/>
                  </a:moveTo>
                  <a:lnTo>
                    <a:pt x="12769" y="12769"/>
                  </a:lnTo>
                  <a:lnTo>
                    <a:pt x="17474" y="12769"/>
                  </a:lnTo>
                  <a:lnTo>
                    <a:pt x="4705" y="0"/>
                  </a:lnTo>
                  <a:close/>
                </a:path>
              </a:pathLst>
            </a:custGeom>
            <a:solidFill>
              <a:srgbClr val="22ADD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81" name="Shape 1281"/>
            <p:cNvSpPr/>
            <p:nvPr/>
          </p:nvSpPr>
          <p:spPr>
            <a:xfrm>
              <a:off x="2959850" y="3141400"/>
              <a:ext cx="275575" cy="305800"/>
            </a:xfrm>
            <a:custGeom>
              <a:pathLst>
                <a:path extrusionOk="0" h="12232" w="11023">
                  <a:moveTo>
                    <a:pt x="1748" y="1"/>
                  </a:moveTo>
                  <a:lnTo>
                    <a:pt x="1" y="2958"/>
                  </a:lnTo>
                  <a:lnTo>
                    <a:pt x="9275" y="12232"/>
                  </a:lnTo>
                  <a:lnTo>
                    <a:pt x="11022" y="9275"/>
                  </a:lnTo>
                  <a:lnTo>
                    <a:pt x="1748" y="1"/>
                  </a:lnTo>
                  <a:close/>
                </a:path>
              </a:pathLst>
            </a:custGeom>
            <a:solidFill>
              <a:srgbClr val="22ADD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82" name="Shape 1282"/>
            <p:cNvSpPr/>
            <p:nvPr/>
          </p:nvSpPr>
          <p:spPr>
            <a:xfrm>
              <a:off x="2996825" y="3077575"/>
              <a:ext cx="275550" cy="309150"/>
            </a:xfrm>
            <a:custGeom>
              <a:pathLst>
                <a:path extrusionOk="0" h="12366" w="11022">
                  <a:moveTo>
                    <a:pt x="1613" y="0"/>
                  </a:moveTo>
                  <a:lnTo>
                    <a:pt x="0" y="2957"/>
                  </a:lnTo>
                  <a:lnTo>
                    <a:pt x="9275" y="12366"/>
                  </a:lnTo>
                  <a:lnTo>
                    <a:pt x="11022" y="9409"/>
                  </a:lnTo>
                  <a:lnTo>
                    <a:pt x="1613" y="0"/>
                  </a:lnTo>
                  <a:close/>
                </a:path>
              </a:pathLst>
            </a:custGeom>
            <a:solidFill>
              <a:srgbClr val="23ABDA"/>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83" name="Shape 1283"/>
            <p:cNvSpPr/>
            <p:nvPr/>
          </p:nvSpPr>
          <p:spPr>
            <a:xfrm>
              <a:off x="1273050" y="1431100"/>
              <a:ext cx="433500" cy="319225"/>
            </a:xfrm>
            <a:custGeom>
              <a:pathLst>
                <a:path extrusionOk="0" h="12769" w="17340">
                  <a:moveTo>
                    <a:pt x="0" y="0"/>
                  </a:moveTo>
                  <a:lnTo>
                    <a:pt x="12769" y="12769"/>
                  </a:lnTo>
                  <a:lnTo>
                    <a:pt x="17339" y="12769"/>
                  </a:lnTo>
                  <a:lnTo>
                    <a:pt x="4705" y="0"/>
                  </a:lnTo>
                  <a:close/>
                </a:path>
              </a:pathLst>
            </a:custGeom>
            <a:solidFill>
              <a:srgbClr val="23ABDA"/>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84" name="Shape 1284"/>
            <p:cNvSpPr/>
            <p:nvPr/>
          </p:nvSpPr>
          <p:spPr>
            <a:xfrm>
              <a:off x="1370500" y="1431100"/>
              <a:ext cx="433475" cy="319225"/>
            </a:xfrm>
            <a:custGeom>
              <a:pathLst>
                <a:path extrusionOk="0" h="12769" w="17339">
                  <a:moveTo>
                    <a:pt x="0" y="0"/>
                  </a:moveTo>
                  <a:lnTo>
                    <a:pt x="12769" y="12769"/>
                  </a:lnTo>
                  <a:lnTo>
                    <a:pt x="17339" y="12769"/>
                  </a:lnTo>
                  <a:lnTo>
                    <a:pt x="4705" y="0"/>
                  </a:lnTo>
                  <a:close/>
                </a:path>
              </a:pathLst>
            </a:custGeom>
            <a:solidFill>
              <a:srgbClr val="25A9DA"/>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85" name="Shape 1285"/>
            <p:cNvSpPr/>
            <p:nvPr/>
          </p:nvSpPr>
          <p:spPr>
            <a:xfrm>
              <a:off x="3030425" y="3017075"/>
              <a:ext cx="275550" cy="305800"/>
            </a:xfrm>
            <a:custGeom>
              <a:pathLst>
                <a:path extrusionOk="0" h="12232" w="11022">
                  <a:moveTo>
                    <a:pt x="1748" y="1"/>
                  </a:moveTo>
                  <a:lnTo>
                    <a:pt x="1" y="2958"/>
                  </a:lnTo>
                  <a:lnTo>
                    <a:pt x="9409" y="12232"/>
                  </a:lnTo>
                  <a:lnTo>
                    <a:pt x="11022" y="9275"/>
                  </a:lnTo>
                  <a:lnTo>
                    <a:pt x="1748" y="1"/>
                  </a:lnTo>
                  <a:close/>
                </a:path>
              </a:pathLst>
            </a:custGeom>
            <a:solidFill>
              <a:srgbClr val="25A9DA"/>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86" name="Shape 1286"/>
            <p:cNvSpPr/>
            <p:nvPr/>
          </p:nvSpPr>
          <p:spPr>
            <a:xfrm>
              <a:off x="1467950" y="1431100"/>
              <a:ext cx="433475" cy="319225"/>
            </a:xfrm>
            <a:custGeom>
              <a:pathLst>
                <a:path extrusionOk="0" h="12769" w="17339">
                  <a:moveTo>
                    <a:pt x="0" y="0"/>
                  </a:moveTo>
                  <a:lnTo>
                    <a:pt x="12769" y="12769"/>
                  </a:lnTo>
                  <a:lnTo>
                    <a:pt x="17339" y="12769"/>
                  </a:lnTo>
                  <a:lnTo>
                    <a:pt x="4570" y="0"/>
                  </a:lnTo>
                  <a:close/>
                </a:path>
              </a:pathLst>
            </a:custGeom>
            <a:solidFill>
              <a:srgbClr val="26A8DB"/>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87" name="Shape 1287"/>
            <p:cNvSpPr/>
            <p:nvPr/>
          </p:nvSpPr>
          <p:spPr>
            <a:xfrm>
              <a:off x="3067375" y="2956600"/>
              <a:ext cx="275575" cy="305800"/>
            </a:xfrm>
            <a:custGeom>
              <a:pathLst>
                <a:path extrusionOk="0" h="12232" w="11023">
                  <a:moveTo>
                    <a:pt x="1614" y="0"/>
                  </a:moveTo>
                  <a:lnTo>
                    <a:pt x="1" y="2957"/>
                  </a:lnTo>
                  <a:lnTo>
                    <a:pt x="9275" y="12231"/>
                  </a:lnTo>
                  <a:lnTo>
                    <a:pt x="11022" y="9275"/>
                  </a:lnTo>
                  <a:lnTo>
                    <a:pt x="1614" y="0"/>
                  </a:lnTo>
                  <a:close/>
                </a:path>
              </a:pathLst>
            </a:custGeom>
            <a:solidFill>
              <a:srgbClr val="26A8DB"/>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88" name="Shape 1288"/>
            <p:cNvSpPr/>
            <p:nvPr/>
          </p:nvSpPr>
          <p:spPr>
            <a:xfrm>
              <a:off x="1565375" y="1431100"/>
              <a:ext cx="433500" cy="319225"/>
            </a:xfrm>
            <a:custGeom>
              <a:pathLst>
                <a:path extrusionOk="0" h="12769" w="17340">
                  <a:moveTo>
                    <a:pt x="1" y="0"/>
                  </a:moveTo>
                  <a:lnTo>
                    <a:pt x="12635" y="12769"/>
                  </a:lnTo>
                  <a:lnTo>
                    <a:pt x="17339" y="12769"/>
                  </a:lnTo>
                  <a:lnTo>
                    <a:pt x="4571" y="0"/>
                  </a:lnTo>
                  <a:close/>
                </a:path>
              </a:pathLst>
            </a:custGeom>
            <a:solidFill>
              <a:srgbClr val="27A6DC"/>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89" name="Shape 1289"/>
            <p:cNvSpPr/>
            <p:nvPr/>
          </p:nvSpPr>
          <p:spPr>
            <a:xfrm>
              <a:off x="3101000" y="2896125"/>
              <a:ext cx="275550" cy="305800"/>
            </a:xfrm>
            <a:custGeom>
              <a:pathLst>
                <a:path extrusionOk="0" h="12232" w="11022">
                  <a:moveTo>
                    <a:pt x="1747" y="0"/>
                  </a:moveTo>
                  <a:lnTo>
                    <a:pt x="0" y="2823"/>
                  </a:lnTo>
                  <a:lnTo>
                    <a:pt x="9409" y="12231"/>
                  </a:lnTo>
                  <a:lnTo>
                    <a:pt x="11021" y="9274"/>
                  </a:lnTo>
                  <a:lnTo>
                    <a:pt x="1747" y="0"/>
                  </a:lnTo>
                  <a:close/>
                </a:path>
              </a:pathLst>
            </a:custGeom>
            <a:solidFill>
              <a:srgbClr val="27A6DC"/>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90" name="Shape 1290"/>
            <p:cNvSpPr/>
            <p:nvPr/>
          </p:nvSpPr>
          <p:spPr>
            <a:xfrm>
              <a:off x="3137950" y="2802025"/>
              <a:ext cx="275550" cy="336050"/>
            </a:xfrm>
            <a:custGeom>
              <a:pathLst>
                <a:path extrusionOk="0" h="13442" w="11022">
                  <a:moveTo>
                    <a:pt x="404" y="1"/>
                  </a:moveTo>
                  <a:lnTo>
                    <a:pt x="1" y="404"/>
                  </a:lnTo>
                  <a:lnTo>
                    <a:pt x="1076" y="2286"/>
                  </a:lnTo>
                  <a:lnTo>
                    <a:pt x="1" y="4167"/>
                  </a:lnTo>
                  <a:lnTo>
                    <a:pt x="9275" y="13441"/>
                  </a:lnTo>
                  <a:lnTo>
                    <a:pt x="11022" y="10619"/>
                  </a:lnTo>
                  <a:lnTo>
                    <a:pt x="404" y="1"/>
                  </a:lnTo>
                  <a:close/>
                </a:path>
              </a:pathLst>
            </a:custGeom>
            <a:solidFill>
              <a:srgbClr val="28A4DC"/>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91" name="Shape 1291"/>
            <p:cNvSpPr/>
            <p:nvPr/>
          </p:nvSpPr>
          <p:spPr>
            <a:xfrm>
              <a:off x="1662825" y="1431100"/>
              <a:ext cx="433500" cy="319225"/>
            </a:xfrm>
            <a:custGeom>
              <a:pathLst>
                <a:path extrusionOk="0" h="12769" w="17340">
                  <a:moveTo>
                    <a:pt x="1" y="0"/>
                  </a:moveTo>
                  <a:lnTo>
                    <a:pt x="12635" y="12769"/>
                  </a:lnTo>
                  <a:lnTo>
                    <a:pt x="17339" y="12769"/>
                  </a:lnTo>
                  <a:lnTo>
                    <a:pt x="4571" y="0"/>
                  </a:lnTo>
                  <a:close/>
                </a:path>
              </a:pathLst>
            </a:custGeom>
            <a:solidFill>
              <a:srgbClr val="28A4DC"/>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92" name="Shape 1292"/>
            <p:cNvSpPr/>
            <p:nvPr/>
          </p:nvSpPr>
          <p:spPr>
            <a:xfrm>
              <a:off x="3006900" y="2573550"/>
              <a:ext cx="440200" cy="504050"/>
            </a:xfrm>
            <a:custGeom>
              <a:pathLst>
                <a:path extrusionOk="0" h="20162" w="17608">
                  <a:moveTo>
                    <a:pt x="404" y="0"/>
                  </a:moveTo>
                  <a:lnTo>
                    <a:pt x="1" y="269"/>
                  </a:lnTo>
                  <a:lnTo>
                    <a:pt x="5243" y="9543"/>
                  </a:lnTo>
                  <a:lnTo>
                    <a:pt x="15995" y="20161"/>
                  </a:lnTo>
                  <a:lnTo>
                    <a:pt x="17608" y="17204"/>
                  </a:lnTo>
                  <a:lnTo>
                    <a:pt x="404" y="0"/>
                  </a:lnTo>
                  <a:close/>
                </a:path>
              </a:pathLst>
            </a:custGeom>
            <a:solidFill>
              <a:srgbClr val="29A2DD"/>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93" name="Shape 1293"/>
            <p:cNvSpPr/>
            <p:nvPr/>
          </p:nvSpPr>
          <p:spPr>
            <a:xfrm>
              <a:off x="1760275" y="1431100"/>
              <a:ext cx="433500" cy="319225"/>
            </a:xfrm>
            <a:custGeom>
              <a:pathLst>
                <a:path extrusionOk="0" h="12769" w="17340">
                  <a:moveTo>
                    <a:pt x="1" y="0"/>
                  </a:moveTo>
                  <a:lnTo>
                    <a:pt x="12635" y="12769"/>
                  </a:lnTo>
                  <a:lnTo>
                    <a:pt x="17339" y="12769"/>
                  </a:lnTo>
                  <a:lnTo>
                    <a:pt x="4570" y="0"/>
                  </a:lnTo>
                  <a:close/>
                </a:path>
              </a:pathLst>
            </a:custGeom>
            <a:solidFill>
              <a:srgbClr val="29A2DD"/>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94" name="Shape 1294"/>
            <p:cNvSpPr/>
            <p:nvPr/>
          </p:nvSpPr>
          <p:spPr>
            <a:xfrm>
              <a:off x="1854350" y="1431100"/>
              <a:ext cx="436850" cy="319225"/>
            </a:xfrm>
            <a:custGeom>
              <a:pathLst>
                <a:path extrusionOk="0" h="12769" w="17474">
                  <a:moveTo>
                    <a:pt x="1" y="0"/>
                  </a:moveTo>
                  <a:lnTo>
                    <a:pt x="12770" y="12769"/>
                  </a:lnTo>
                  <a:lnTo>
                    <a:pt x="17474" y="12769"/>
                  </a:lnTo>
                  <a:lnTo>
                    <a:pt x="4705" y="0"/>
                  </a:lnTo>
                  <a:close/>
                </a:path>
              </a:pathLst>
            </a:custGeom>
            <a:solidFill>
              <a:srgbClr val="2AA1DD"/>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95" name="Shape 1295"/>
            <p:cNvSpPr/>
            <p:nvPr/>
          </p:nvSpPr>
          <p:spPr>
            <a:xfrm>
              <a:off x="2872500" y="2345050"/>
              <a:ext cx="611575" cy="672050"/>
            </a:xfrm>
            <a:custGeom>
              <a:pathLst>
                <a:path extrusionOk="0" h="26882" w="24463">
                  <a:moveTo>
                    <a:pt x="538" y="1"/>
                  </a:moveTo>
                  <a:lnTo>
                    <a:pt x="0" y="269"/>
                  </a:lnTo>
                  <a:lnTo>
                    <a:pt x="5377" y="9409"/>
                  </a:lnTo>
                  <a:lnTo>
                    <a:pt x="22715" y="26882"/>
                  </a:lnTo>
                  <a:lnTo>
                    <a:pt x="24462" y="23925"/>
                  </a:lnTo>
                  <a:lnTo>
                    <a:pt x="538" y="1"/>
                  </a:lnTo>
                  <a:close/>
                </a:path>
              </a:pathLst>
            </a:custGeom>
            <a:solidFill>
              <a:srgbClr val="2AA1DD"/>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96" name="Shape 1296"/>
            <p:cNvSpPr/>
            <p:nvPr/>
          </p:nvSpPr>
          <p:spPr>
            <a:xfrm>
              <a:off x="2741450" y="2113200"/>
              <a:ext cx="779575" cy="843425"/>
            </a:xfrm>
            <a:custGeom>
              <a:pathLst>
                <a:path extrusionOk="0" h="33737" w="31183">
                  <a:moveTo>
                    <a:pt x="404" y="0"/>
                  </a:moveTo>
                  <a:lnTo>
                    <a:pt x="0" y="404"/>
                  </a:lnTo>
                  <a:lnTo>
                    <a:pt x="5242" y="9543"/>
                  </a:lnTo>
                  <a:lnTo>
                    <a:pt x="29436" y="33736"/>
                  </a:lnTo>
                  <a:lnTo>
                    <a:pt x="31183" y="30780"/>
                  </a:lnTo>
                  <a:lnTo>
                    <a:pt x="404" y="0"/>
                  </a:lnTo>
                  <a:close/>
                </a:path>
              </a:pathLst>
            </a:custGeom>
            <a:solidFill>
              <a:srgbClr val="2B9FDE"/>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97" name="Shape 1297"/>
            <p:cNvSpPr/>
            <p:nvPr/>
          </p:nvSpPr>
          <p:spPr>
            <a:xfrm>
              <a:off x="1951800" y="1431100"/>
              <a:ext cx="433500" cy="319225"/>
            </a:xfrm>
            <a:custGeom>
              <a:pathLst>
                <a:path extrusionOk="0" h="12769" w="17340">
                  <a:moveTo>
                    <a:pt x="1" y="0"/>
                  </a:moveTo>
                  <a:lnTo>
                    <a:pt x="12769" y="12769"/>
                  </a:lnTo>
                  <a:lnTo>
                    <a:pt x="17339" y="12769"/>
                  </a:lnTo>
                  <a:lnTo>
                    <a:pt x="4705" y="0"/>
                  </a:lnTo>
                  <a:close/>
                </a:path>
              </a:pathLst>
            </a:custGeom>
            <a:solidFill>
              <a:srgbClr val="2B9FDE"/>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98" name="Shape 1298"/>
            <p:cNvSpPr/>
            <p:nvPr/>
          </p:nvSpPr>
          <p:spPr>
            <a:xfrm>
              <a:off x="2049250" y="1431100"/>
              <a:ext cx="433500" cy="319225"/>
            </a:xfrm>
            <a:custGeom>
              <a:pathLst>
                <a:path extrusionOk="0" h="12769" w="17340">
                  <a:moveTo>
                    <a:pt x="1" y="0"/>
                  </a:moveTo>
                  <a:lnTo>
                    <a:pt x="12769" y="12769"/>
                  </a:lnTo>
                  <a:lnTo>
                    <a:pt x="17339" y="12769"/>
                  </a:lnTo>
                  <a:lnTo>
                    <a:pt x="4705" y="0"/>
                  </a:lnTo>
                  <a:close/>
                </a:path>
              </a:pathLst>
            </a:custGeom>
            <a:solidFill>
              <a:srgbClr val="2C9DDE"/>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99" name="Shape 1299"/>
            <p:cNvSpPr/>
            <p:nvPr/>
          </p:nvSpPr>
          <p:spPr>
            <a:xfrm>
              <a:off x="2610400" y="1884700"/>
              <a:ext cx="924075" cy="1008075"/>
            </a:xfrm>
            <a:custGeom>
              <a:pathLst>
                <a:path extrusionOk="0" h="40323" w="36963">
                  <a:moveTo>
                    <a:pt x="404" y="1"/>
                  </a:moveTo>
                  <a:lnTo>
                    <a:pt x="1" y="270"/>
                  </a:lnTo>
                  <a:lnTo>
                    <a:pt x="5242" y="9544"/>
                  </a:lnTo>
                  <a:lnTo>
                    <a:pt x="36022" y="40323"/>
                  </a:lnTo>
                  <a:lnTo>
                    <a:pt x="36963" y="38979"/>
                  </a:lnTo>
                  <a:lnTo>
                    <a:pt x="33737" y="33334"/>
                  </a:lnTo>
                  <a:lnTo>
                    <a:pt x="404" y="1"/>
                  </a:lnTo>
                  <a:close/>
                </a:path>
              </a:pathLst>
            </a:custGeom>
            <a:solidFill>
              <a:srgbClr val="2C9DDE"/>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300" name="Shape 1300"/>
            <p:cNvSpPr/>
            <p:nvPr/>
          </p:nvSpPr>
          <p:spPr>
            <a:xfrm>
              <a:off x="2146700" y="1431100"/>
              <a:ext cx="1307125" cy="1297025"/>
            </a:xfrm>
            <a:custGeom>
              <a:pathLst>
                <a:path extrusionOk="0" h="51881" w="52285">
                  <a:moveTo>
                    <a:pt x="0" y="0"/>
                  </a:moveTo>
                  <a:lnTo>
                    <a:pt x="12769" y="12769"/>
                  </a:lnTo>
                  <a:lnTo>
                    <a:pt x="15188" y="12769"/>
                  </a:lnTo>
                  <a:lnTo>
                    <a:pt x="18549" y="18548"/>
                  </a:lnTo>
                  <a:lnTo>
                    <a:pt x="51882" y="51881"/>
                  </a:lnTo>
                  <a:lnTo>
                    <a:pt x="52285" y="51478"/>
                  </a:lnTo>
                  <a:lnTo>
                    <a:pt x="46909" y="42338"/>
                  </a:lnTo>
                  <a:lnTo>
                    <a:pt x="4570" y="0"/>
                  </a:lnTo>
                  <a:close/>
                </a:path>
              </a:pathLst>
            </a:custGeom>
            <a:solidFill>
              <a:srgbClr val="2D9CD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301" name="Shape 1301"/>
            <p:cNvSpPr/>
            <p:nvPr/>
          </p:nvSpPr>
          <p:spPr>
            <a:xfrm>
              <a:off x="2244150" y="1431100"/>
              <a:ext cx="1075275" cy="1065175"/>
            </a:xfrm>
            <a:custGeom>
              <a:pathLst>
                <a:path extrusionOk="0" h="42607" w="43011">
                  <a:moveTo>
                    <a:pt x="0" y="0"/>
                  </a:moveTo>
                  <a:lnTo>
                    <a:pt x="42607" y="42607"/>
                  </a:lnTo>
                  <a:lnTo>
                    <a:pt x="43011" y="42338"/>
                  </a:lnTo>
                  <a:lnTo>
                    <a:pt x="37769" y="33064"/>
                  </a:lnTo>
                  <a:lnTo>
                    <a:pt x="4570" y="0"/>
                  </a:lnTo>
                  <a:close/>
                </a:path>
              </a:pathLst>
            </a:custGeom>
            <a:solidFill>
              <a:srgbClr val="2F9AE0"/>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302" name="Shape 1302"/>
            <p:cNvSpPr/>
            <p:nvPr/>
          </p:nvSpPr>
          <p:spPr>
            <a:xfrm>
              <a:off x="2341575" y="1431100"/>
              <a:ext cx="846800" cy="836700"/>
            </a:xfrm>
            <a:custGeom>
              <a:pathLst>
                <a:path extrusionOk="0" h="33468" w="33872">
                  <a:moveTo>
                    <a:pt x="1" y="0"/>
                  </a:moveTo>
                  <a:lnTo>
                    <a:pt x="33468" y="33467"/>
                  </a:lnTo>
                  <a:lnTo>
                    <a:pt x="33872" y="33198"/>
                  </a:lnTo>
                  <a:lnTo>
                    <a:pt x="28495" y="23924"/>
                  </a:lnTo>
                  <a:lnTo>
                    <a:pt x="4571" y="0"/>
                  </a:lnTo>
                  <a:close/>
                </a:path>
              </a:pathLst>
            </a:custGeom>
            <a:solidFill>
              <a:srgbClr val="3098E0"/>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303" name="Shape 1303"/>
            <p:cNvSpPr/>
            <p:nvPr/>
          </p:nvSpPr>
          <p:spPr>
            <a:xfrm>
              <a:off x="2439025" y="1431100"/>
              <a:ext cx="618300" cy="608200"/>
            </a:xfrm>
            <a:custGeom>
              <a:pathLst>
                <a:path extrusionOk="0" h="24328" w="24732">
                  <a:moveTo>
                    <a:pt x="1" y="0"/>
                  </a:moveTo>
                  <a:lnTo>
                    <a:pt x="24194" y="24328"/>
                  </a:lnTo>
                  <a:lnTo>
                    <a:pt x="24732" y="23924"/>
                  </a:lnTo>
                  <a:lnTo>
                    <a:pt x="19355" y="14785"/>
                  </a:lnTo>
                  <a:lnTo>
                    <a:pt x="4571" y="0"/>
                  </a:lnTo>
                  <a:close/>
                </a:path>
              </a:pathLst>
            </a:custGeom>
            <a:solidFill>
              <a:srgbClr val="3196E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304" name="Shape 1304"/>
            <p:cNvSpPr/>
            <p:nvPr/>
          </p:nvSpPr>
          <p:spPr>
            <a:xfrm>
              <a:off x="2533125" y="1431100"/>
              <a:ext cx="389800" cy="376350"/>
            </a:xfrm>
            <a:custGeom>
              <a:pathLst>
                <a:path extrusionOk="0" h="15054" w="15592">
                  <a:moveTo>
                    <a:pt x="0" y="0"/>
                  </a:moveTo>
                  <a:lnTo>
                    <a:pt x="15188" y="15054"/>
                  </a:lnTo>
                  <a:lnTo>
                    <a:pt x="15591" y="14785"/>
                  </a:lnTo>
                  <a:lnTo>
                    <a:pt x="10350" y="5645"/>
                  </a:lnTo>
                  <a:lnTo>
                    <a:pt x="4704" y="0"/>
                  </a:lnTo>
                  <a:close/>
                </a:path>
              </a:pathLst>
            </a:custGeom>
            <a:solidFill>
              <a:srgbClr val="3295E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305" name="Shape 1305"/>
            <p:cNvSpPr/>
            <p:nvPr/>
          </p:nvSpPr>
          <p:spPr>
            <a:xfrm>
              <a:off x="2630575" y="1431100"/>
              <a:ext cx="161300" cy="147850"/>
            </a:xfrm>
            <a:custGeom>
              <a:pathLst>
                <a:path extrusionOk="0" h="5914" w="6452">
                  <a:moveTo>
                    <a:pt x="0" y="0"/>
                  </a:moveTo>
                  <a:lnTo>
                    <a:pt x="6048" y="5914"/>
                  </a:lnTo>
                  <a:lnTo>
                    <a:pt x="6452" y="5645"/>
                  </a:lnTo>
                  <a:lnTo>
                    <a:pt x="3226" y="0"/>
                  </a:lnTo>
                  <a:close/>
                </a:path>
              </a:pathLst>
            </a:custGeom>
            <a:solidFill>
              <a:srgbClr val="3393E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1306" name="Shape 1306"/>
          <p:cNvSpPr/>
          <p:nvPr/>
        </p:nvSpPr>
        <p:spPr>
          <a:xfrm flipH="1" rot="10800000">
            <a:off x="8486774" y="4230775"/>
            <a:ext cx="819900" cy="710100"/>
          </a:xfrm>
          <a:prstGeom prst="hexagon">
            <a:avLst>
              <a:gd fmla="val 28678" name="adj"/>
              <a:gd fmla="val 115470" name="vf"/>
            </a:avLst>
          </a:prstGeom>
          <a:noFill/>
          <a:ln cap="flat" cmpd="sng" w="9525">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307" name="Shape 1307"/>
          <p:cNvSpPr/>
          <p:nvPr/>
        </p:nvSpPr>
        <p:spPr>
          <a:xfrm flipH="1" rot="10800000">
            <a:off x="8124824" y="4615700"/>
            <a:ext cx="428700" cy="371100"/>
          </a:xfrm>
          <a:prstGeom prst="hexagon">
            <a:avLst>
              <a:gd fmla="val 28678" name="adj"/>
              <a:gd fmla="val 115470" name="vf"/>
            </a:avLst>
          </a:prstGeom>
          <a:solidFill>
            <a:srgbClr val="3292E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308" name="Shape 1308"/>
          <p:cNvSpPr/>
          <p:nvPr/>
        </p:nvSpPr>
        <p:spPr>
          <a:xfrm flipH="1" rot="10800000">
            <a:off x="7821348" y="2935400"/>
            <a:ext cx="819900" cy="709800"/>
          </a:xfrm>
          <a:prstGeom prst="hexagon">
            <a:avLst>
              <a:gd fmla="val 28678" name="adj"/>
              <a:gd fmla="val 115470" name="vf"/>
            </a:avLst>
          </a:pr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309" name="Shape 1309"/>
          <p:cNvSpPr/>
          <p:nvPr/>
        </p:nvSpPr>
        <p:spPr>
          <a:xfrm flipH="1" rot="10800000">
            <a:off x="8486775" y="3512175"/>
            <a:ext cx="358800" cy="310500"/>
          </a:xfrm>
          <a:prstGeom prst="hexagon">
            <a:avLst>
              <a:gd fmla="val 28678" name="adj"/>
              <a:gd fmla="val 115470" name="vf"/>
            </a:avLst>
          </a:prstGeom>
          <a:noFill/>
          <a:ln cap="flat" cmpd="sng" w="19050">
            <a:solidFill>
              <a:srgbClr val="00E1C6"/>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310" name="Shape 1310"/>
          <p:cNvSpPr/>
          <p:nvPr/>
        </p:nvSpPr>
        <p:spPr>
          <a:xfrm>
            <a:off x="8772688" y="4461808"/>
            <a:ext cx="248073" cy="248058"/>
          </a:xfrm>
          <a:custGeom>
            <a:pathLst>
              <a:path extrusionOk="0" h="16999" w="1700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close/>
              </a:path>
            </a:pathLst>
          </a:cu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1311" name="Shape 1311"/>
          <p:cNvGrpSpPr/>
          <p:nvPr/>
        </p:nvGrpSpPr>
        <p:grpSpPr>
          <a:xfrm>
            <a:off x="7354067" y="3426715"/>
            <a:ext cx="455624" cy="437054"/>
            <a:chOff x="5241175" y="4959100"/>
            <a:chExt cx="539775" cy="517775"/>
          </a:xfrm>
        </p:grpSpPr>
        <p:sp>
          <p:nvSpPr>
            <p:cNvPr id="1312" name="Shape 1312"/>
            <p:cNvSpPr/>
            <p:nvPr/>
          </p:nvSpPr>
          <p:spPr>
            <a:xfrm>
              <a:off x="5575150" y="4959100"/>
              <a:ext cx="161225" cy="178300"/>
            </a:xfrm>
            <a:custGeom>
              <a:pathLst>
                <a:path extrusionOk="0" h="7132" w="6449">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313" name="Shape 1313"/>
            <p:cNvSpPr/>
            <p:nvPr/>
          </p:nvSpPr>
          <p:spPr>
            <a:xfrm>
              <a:off x="5330925" y="4985350"/>
              <a:ext cx="128250" cy="148400"/>
            </a:xfrm>
            <a:custGeom>
              <a:pathLst>
                <a:path extrusionOk="0" h="5936" w="513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close/>
                </a:path>
              </a:pathLst>
            </a:cu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314" name="Shape 1314"/>
            <p:cNvSpPr/>
            <p:nvPr/>
          </p:nvSpPr>
          <p:spPr>
            <a:xfrm>
              <a:off x="5241175" y="5241175"/>
              <a:ext cx="180125" cy="109325"/>
            </a:xfrm>
            <a:custGeom>
              <a:pathLst>
                <a:path extrusionOk="0" h="4373" w="7205">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315" name="Shape 1315"/>
            <p:cNvSpPr/>
            <p:nvPr/>
          </p:nvSpPr>
          <p:spPr>
            <a:xfrm>
              <a:off x="5461575" y="5316900"/>
              <a:ext cx="89175" cy="159975"/>
            </a:xfrm>
            <a:custGeom>
              <a:pathLst>
                <a:path extrusionOk="0" h="6399" w="3567">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419" y="25"/>
                  </a:lnTo>
                  <a:lnTo>
                    <a:pt x="2126" y="49"/>
                  </a:lnTo>
                  <a:lnTo>
                    <a:pt x="1808" y="25"/>
                  </a:lnTo>
                  <a:lnTo>
                    <a:pt x="1491" y="0"/>
                  </a:lnTo>
                  <a:close/>
                </a:path>
              </a:pathLst>
            </a:cu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316" name="Shape 1316"/>
            <p:cNvSpPr/>
            <p:nvPr/>
          </p:nvSpPr>
          <p:spPr>
            <a:xfrm>
              <a:off x="5619100" y="5194175"/>
              <a:ext cx="161850" cy="89775"/>
            </a:xfrm>
            <a:custGeom>
              <a:pathLst>
                <a:path extrusionOk="0" h="3591" w="6474">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317" name="Shape 1317"/>
            <p:cNvSpPr/>
            <p:nvPr/>
          </p:nvSpPr>
          <p:spPr>
            <a:xfrm>
              <a:off x="5420075" y="5116000"/>
              <a:ext cx="189300" cy="189925"/>
            </a:xfrm>
            <a:custGeom>
              <a:pathLst>
                <a:path extrusionOk="0" h="7597" w="7572">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1318" name="Shape 1318"/>
          <p:cNvSpPr/>
          <p:nvPr/>
        </p:nvSpPr>
        <p:spPr>
          <a:xfrm>
            <a:off x="8081326" y="3153875"/>
            <a:ext cx="299952" cy="272838"/>
          </a:xfrm>
          <a:custGeom>
            <a:pathLst>
              <a:path extrusionOk="0" h="14752" w="16218">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rgbClr val="3292E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319" name="Shape 1319"/>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14" name="Shape 14"/>
        <p:cNvGrpSpPr/>
        <p:nvPr/>
      </p:nvGrpSpPr>
      <p:grpSpPr>
        <a:xfrm>
          <a:off x="0" y="0"/>
          <a:ext cx="0" cy="0"/>
          <a:chOff x="0" y="0"/>
          <a:chExt cx="0" cy="0"/>
        </a:xfrm>
      </p:grpSpPr>
      <p:sp>
        <p:nvSpPr>
          <p:cNvPr id="15" name="Shape 15"/>
          <p:cNvSpPr txBox="1"/>
          <p:nvPr>
            <p:ph type="title"/>
          </p:nvPr>
        </p:nvSpPr>
        <p:spPr>
          <a:xfrm>
            <a:off x="311700" y="2480550"/>
            <a:ext cx="8114400" cy="2445900"/>
          </a:xfrm>
          <a:prstGeom prst="rect">
            <a:avLst/>
          </a:prstGeom>
        </p:spPr>
        <p:txBody>
          <a:bodyPr anchorCtr="0" anchor="b" bIns="91425" lIns="91425" spcFirstLastPara="1" rIns="91425" wrap="square" tIns="91425"/>
          <a:lstStyle>
            <a:lvl1pPr lvl="0">
              <a:spcBef>
                <a:spcPts val="0"/>
              </a:spcBef>
              <a:spcAft>
                <a:spcPts val="0"/>
              </a:spcAft>
              <a:buClr>
                <a:schemeClr val="lt1"/>
              </a:buClr>
              <a:buSzPts val="6800"/>
              <a:buNone/>
              <a:defRPr sz="6800">
                <a:solidFill>
                  <a:schemeClr val="lt1"/>
                </a:solidFill>
              </a:defRPr>
            </a:lvl1pPr>
            <a:lvl2pPr lvl="1">
              <a:spcBef>
                <a:spcPts val="0"/>
              </a:spcBef>
              <a:spcAft>
                <a:spcPts val="0"/>
              </a:spcAft>
              <a:buClr>
                <a:schemeClr val="lt1"/>
              </a:buClr>
              <a:buSzPts val="6800"/>
              <a:buNone/>
              <a:defRPr sz="6800">
                <a:solidFill>
                  <a:schemeClr val="lt1"/>
                </a:solidFill>
              </a:defRPr>
            </a:lvl2pPr>
            <a:lvl3pPr lvl="2">
              <a:spcBef>
                <a:spcPts val="0"/>
              </a:spcBef>
              <a:spcAft>
                <a:spcPts val="0"/>
              </a:spcAft>
              <a:buClr>
                <a:schemeClr val="lt1"/>
              </a:buClr>
              <a:buSzPts val="6800"/>
              <a:buNone/>
              <a:defRPr sz="6800">
                <a:solidFill>
                  <a:schemeClr val="lt1"/>
                </a:solidFill>
              </a:defRPr>
            </a:lvl3pPr>
            <a:lvl4pPr lvl="3">
              <a:spcBef>
                <a:spcPts val="0"/>
              </a:spcBef>
              <a:spcAft>
                <a:spcPts val="0"/>
              </a:spcAft>
              <a:buClr>
                <a:schemeClr val="lt1"/>
              </a:buClr>
              <a:buSzPts val="6800"/>
              <a:buNone/>
              <a:defRPr sz="6800">
                <a:solidFill>
                  <a:schemeClr val="lt1"/>
                </a:solidFill>
              </a:defRPr>
            </a:lvl4pPr>
            <a:lvl5pPr lvl="4">
              <a:spcBef>
                <a:spcPts val="0"/>
              </a:spcBef>
              <a:spcAft>
                <a:spcPts val="0"/>
              </a:spcAft>
              <a:buClr>
                <a:schemeClr val="lt1"/>
              </a:buClr>
              <a:buSzPts val="6800"/>
              <a:buNone/>
              <a:defRPr sz="6800">
                <a:solidFill>
                  <a:schemeClr val="lt1"/>
                </a:solidFill>
              </a:defRPr>
            </a:lvl5pPr>
            <a:lvl6pPr lvl="5">
              <a:spcBef>
                <a:spcPts val="0"/>
              </a:spcBef>
              <a:spcAft>
                <a:spcPts val="0"/>
              </a:spcAft>
              <a:buClr>
                <a:schemeClr val="lt1"/>
              </a:buClr>
              <a:buSzPts val="6800"/>
              <a:buNone/>
              <a:defRPr sz="6800">
                <a:solidFill>
                  <a:schemeClr val="lt1"/>
                </a:solidFill>
              </a:defRPr>
            </a:lvl6pPr>
            <a:lvl7pPr lvl="6">
              <a:spcBef>
                <a:spcPts val="0"/>
              </a:spcBef>
              <a:spcAft>
                <a:spcPts val="0"/>
              </a:spcAft>
              <a:buClr>
                <a:schemeClr val="lt1"/>
              </a:buClr>
              <a:buSzPts val="6800"/>
              <a:buNone/>
              <a:defRPr sz="6800">
                <a:solidFill>
                  <a:schemeClr val="lt1"/>
                </a:solidFill>
              </a:defRPr>
            </a:lvl7pPr>
            <a:lvl8pPr lvl="7">
              <a:spcBef>
                <a:spcPts val="0"/>
              </a:spcBef>
              <a:spcAft>
                <a:spcPts val="0"/>
              </a:spcAft>
              <a:buClr>
                <a:schemeClr val="lt1"/>
              </a:buClr>
              <a:buSzPts val="6800"/>
              <a:buNone/>
              <a:defRPr sz="6800">
                <a:solidFill>
                  <a:schemeClr val="lt1"/>
                </a:solidFill>
              </a:defRPr>
            </a:lvl8pPr>
            <a:lvl9pPr lvl="8">
              <a:spcBef>
                <a:spcPts val="0"/>
              </a:spcBef>
              <a:spcAft>
                <a:spcPts val="0"/>
              </a:spcAft>
              <a:buClr>
                <a:schemeClr val="lt1"/>
              </a:buClr>
              <a:buSzPts val="6800"/>
              <a:buNone/>
              <a:defRPr sz="6800">
                <a:solidFill>
                  <a:schemeClr val="lt1"/>
                </a:solidFill>
              </a:defRPr>
            </a:lvl9pPr>
          </a:lstStyle>
          <a:p/>
        </p:txBody>
      </p:sp>
      <p:sp>
        <p:nvSpPr>
          <p:cNvPr id="16" name="Shape 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320" name="Shape 1320"/>
        <p:cNvGrpSpPr/>
        <p:nvPr/>
      </p:nvGrpSpPr>
      <p:grpSpPr>
        <a:xfrm>
          <a:off x="0" y="0"/>
          <a:ext cx="0" cy="0"/>
          <a:chOff x="0" y="0"/>
          <a:chExt cx="0" cy="0"/>
        </a:xfrm>
      </p:grpSpPr>
      <p:grpSp>
        <p:nvGrpSpPr>
          <p:cNvPr id="1321" name="Shape 1321"/>
          <p:cNvGrpSpPr/>
          <p:nvPr/>
        </p:nvGrpSpPr>
        <p:grpSpPr>
          <a:xfrm flipH="1" rot="10800000">
            <a:off x="316371" y="178888"/>
            <a:ext cx="1088337" cy="942842"/>
            <a:chOff x="4088875" y="1431100"/>
            <a:chExt cx="3293000" cy="2852775"/>
          </a:xfrm>
        </p:grpSpPr>
        <p:sp>
          <p:nvSpPr>
            <p:cNvPr id="1322" name="Shape 1322"/>
            <p:cNvSpPr/>
            <p:nvPr/>
          </p:nvSpPr>
          <p:spPr>
            <a:xfrm>
              <a:off x="4831475" y="4136025"/>
              <a:ext cx="157950" cy="147850"/>
            </a:xfrm>
            <a:custGeom>
              <a:pathLst>
                <a:path extrusionOk="0" h="5914" w="6318">
                  <a:moveTo>
                    <a:pt x="404" y="0"/>
                  </a:moveTo>
                  <a:lnTo>
                    <a:pt x="1" y="269"/>
                  </a:lnTo>
                  <a:lnTo>
                    <a:pt x="3227" y="5914"/>
                  </a:lnTo>
                  <a:lnTo>
                    <a:pt x="6318" y="5914"/>
                  </a:lnTo>
                  <a:lnTo>
                    <a:pt x="404" y="0"/>
                  </a:lnTo>
                  <a:close/>
                </a:path>
              </a:pathLst>
            </a:custGeom>
            <a:solidFill>
              <a:srgbClr val="00E2C7"/>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323" name="Shape 1323"/>
            <p:cNvSpPr/>
            <p:nvPr/>
          </p:nvSpPr>
          <p:spPr>
            <a:xfrm>
              <a:off x="4697075" y="3907525"/>
              <a:ext cx="389800" cy="376350"/>
            </a:xfrm>
            <a:custGeom>
              <a:pathLst>
                <a:path extrusionOk="0" h="15054" w="15592">
                  <a:moveTo>
                    <a:pt x="538" y="0"/>
                  </a:moveTo>
                  <a:lnTo>
                    <a:pt x="1" y="269"/>
                  </a:lnTo>
                  <a:lnTo>
                    <a:pt x="5377" y="9543"/>
                  </a:lnTo>
                  <a:lnTo>
                    <a:pt x="11022" y="15054"/>
                  </a:lnTo>
                  <a:lnTo>
                    <a:pt x="15592" y="15054"/>
                  </a:lnTo>
                  <a:lnTo>
                    <a:pt x="538" y="0"/>
                  </a:lnTo>
                  <a:close/>
                </a:path>
              </a:pathLst>
            </a:custGeom>
            <a:solidFill>
              <a:srgbClr val="01E0C8"/>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324" name="Shape 1324"/>
            <p:cNvSpPr/>
            <p:nvPr/>
          </p:nvSpPr>
          <p:spPr>
            <a:xfrm>
              <a:off x="4566025" y="3675675"/>
              <a:ext cx="618300" cy="608200"/>
            </a:xfrm>
            <a:custGeom>
              <a:pathLst>
                <a:path extrusionOk="0" h="24328" w="24732">
                  <a:moveTo>
                    <a:pt x="404" y="0"/>
                  </a:moveTo>
                  <a:lnTo>
                    <a:pt x="1" y="404"/>
                  </a:lnTo>
                  <a:lnTo>
                    <a:pt x="5377" y="9543"/>
                  </a:lnTo>
                  <a:lnTo>
                    <a:pt x="20027" y="24328"/>
                  </a:lnTo>
                  <a:lnTo>
                    <a:pt x="24732" y="24328"/>
                  </a:lnTo>
                  <a:lnTo>
                    <a:pt x="404" y="0"/>
                  </a:lnTo>
                  <a:close/>
                </a:path>
              </a:pathLst>
            </a:custGeom>
            <a:solidFill>
              <a:srgbClr val="02DFC8"/>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325" name="Shape 1325"/>
            <p:cNvSpPr/>
            <p:nvPr/>
          </p:nvSpPr>
          <p:spPr>
            <a:xfrm>
              <a:off x="4434975" y="3447175"/>
              <a:ext cx="846800" cy="836700"/>
            </a:xfrm>
            <a:custGeom>
              <a:pathLst>
                <a:path extrusionOk="0" h="33468" w="33872">
                  <a:moveTo>
                    <a:pt x="404" y="1"/>
                  </a:moveTo>
                  <a:lnTo>
                    <a:pt x="1" y="270"/>
                  </a:lnTo>
                  <a:lnTo>
                    <a:pt x="5243" y="9544"/>
                  </a:lnTo>
                  <a:lnTo>
                    <a:pt x="29167" y="33468"/>
                  </a:lnTo>
                  <a:lnTo>
                    <a:pt x="33871" y="33468"/>
                  </a:lnTo>
                  <a:lnTo>
                    <a:pt x="404" y="1"/>
                  </a:lnTo>
                  <a:close/>
                </a:path>
              </a:pathLst>
            </a:custGeom>
            <a:solidFill>
              <a:srgbClr val="03DDC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326" name="Shape 1326"/>
            <p:cNvSpPr/>
            <p:nvPr/>
          </p:nvSpPr>
          <p:spPr>
            <a:xfrm>
              <a:off x="4300575" y="3218700"/>
              <a:ext cx="1078650" cy="1065175"/>
            </a:xfrm>
            <a:custGeom>
              <a:pathLst>
                <a:path extrusionOk="0" h="42607" w="43146">
                  <a:moveTo>
                    <a:pt x="404" y="0"/>
                  </a:moveTo>
                  <a:lnTo>
                    <a:pt x="0" y="269"/>
                  </a:lnTo>
                  <a:lnTo>
                    <a:pt x="5377" y="9543"/>
                  </a:lnTo>
                  <a:lnTo>
                    <a:pt x="38441" y="42607"/>
                  </a:lnTo>
                  <a:lnTo>
                    <a:pt x="43145" y="42607"/>
                  </a:lnTo>
                  <a:lnTo>
                    <a:pt x="404" y="0"/>
                  </a:lnTo>
                  <a:close/>
                </a:path>
              </a:pathLst>
            </a:custGeom>
            <a:solidFill>
              <a:srgbClr val="04DBC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327" name="Shape 1327"/>
            <p:cNvSpPr/>
            <p:nvPr/>
          </p:nvSpPr>
          <p:spPr>
            <a:xfrm>
              <a:off x="4169525" y="2990200"/>
              <a:ext cx="1307150" cy="1293675"/>
            </a:xfrm>
            <a:custGeom>
              <a:pathLst>
                <a:path extrusionOk="0" h="51747" w="52286">
                  <a:moveTo>
                    <a:pt x="404" y="1"/>
                  </a:moveTo>
                  <a:lnTo>
                    <a:pt x="1" y="269"/>
                  </a:lnTo>
                  <a:lnTo>
                    <a:pt x="5242" y="9409"/>
                  </a:lnTo>
                  <a:lnTo>
                    <a:pt x="47581" y="51747"/>
                  </a:lnTo>
                  <a:lnTo>
                    <a:pt x="52285" y="51747"/>
                  </a:lnTo>
                  <a:lnTo>
                    <a:pt x="404" y="1"/>
                  </a:lnTo>
                  <a:close/>
                </a:path>
              </a:pathLst>
            </a:custGeom>
            <a:solidFill>
              <a:srgbClr val="06D9CA"/>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328" name="Shape 1328"/>
            <p:cNvSpPr/>
            <p:nvPr/>
          </p:nvSpPr>
          <p:spPr>
            <a:xfrm>
              <a:off x="4088875" y="2822200"/>
              <a:ext cx="1481875" cy="1461675"/>
            </a:xfrm>
            <a:custGeom>
              <a:pathLst>
                <a:path extrusionOk="0" h="58467" w="59275">
                  <a:moveTo>
                    <a:pt x="807" y="0"/>
                  </a:moveTo>
                  <a:lnTo>
                    <a:pt x="1" y="1479"/>
                  </a:lnTo>
                  <a:lnTo>
                    <a:pt x="3227" y="6989"/>
                  </a:lnTo>
                  <a:lnTo>
                    <a:pt x="54705" y="58467"/>
                  </a:lnTo>
                  <a:lnTo>
                    <a:pt x="59274" y="58467"/>
                  </a:lnTo>
                  <a:lnTo>
                    <a:pt x="807" y="0"/>
                  </a:lnTo>
                  <a:close/>
                </a:path>
              </a:pathLst>
            </a:custGeom>
            <a:solidFill>
              <a:srgbClr val="07D8CB"/>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329" name="Shape 1329"/>
            <p:cNvSpPr/>
            <p:nvPr/>
          </p:nvSpPr>
          <p:spPr>
            <a:xfrm>
              <a:off x="4102325" y="2761700"/>
              <a:ext cx="1565875" cy="1522175"/>
            </a:xfrm>
            <a:custGeom>
              <a:pathLst>
                <a:path extrusionOk="0" h="60887" w="62635">
                  <a:moveTo>
                    <a:pt x="1748" y="1"/>
                  </a:moveTo>
                  <a:lnTo>
                    <a:pt x="0" y="2823"/>
                  </a:lnTo>
                  <a:lnTo>
                    <a:pt x="58064" y="60887"/>
                  </a:lnTo>
                  <a:lnTo>
                    <a:pt x="62634" y="60887"/>
                  </a:lnTo>
                  <a:lnTo>
                    <a:pt x="1748" y="1"/>
                  </a:lnTo>
                  <a:close/>
                </a:path>
              </a:pathLst>
            </a:custGeom>
            <a:solidFill>
              <a:srgbClr val="08D6CB"/>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330" name="Shape 1330"/>
            <p:cNvSpPr/>
            <p:nvPr/>
          </p:nvSpPr>
          <p:spPr>
            <a:xfrm>
              <a:off x="4139275" y="2697875"/>
              <a:ext cx="1626375" cy="1586000"/>
            </a:xfrm>
            <a:custGeom>
              <a:pathLst>
                <a:path extrusionOk="0" h="63440" w="65055">
                  <a:moveTo>
                    <a:pt x="1614" y="0"/>
                  </a:moveTo>
                  <a:lnTo>
                    <a:pt x="1" y="2957"/>
                  </a:lnTo>
                  <a:lnTo>
                    <a:pt x="60484" y="63440"/>
                  </a:lnTo>
                  <a:lnTo>
                    <a:pt x="65054" y="63440"/>
                  </a:lnTo>
                  <a:lnTo>
                    <a:pt x="1614" y="0"/>
                  </a:lnTo>
                  <a:close/>
                </a:path>
              </a:pathLst>
            </a:custGeom>
            <a:solidFill>
              <a:srgbClr val="09D4CC"/>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331" name="Shape 1331"/>
            <p:cNvSpPr/>
            <p:nvPr/>
          </p:nvSpPr>
          <p:spPr>
            <a:xfrm>
              <a:off x="4172900" y="2637375"/>
              <a:ext cx="1690175" cy="1646500"/>
            </a:xfrm>
            <a:custGeom>
              <a:pathLst>
                <a:path extrusionOk="0" h="65860" w="67607">
                  <a:moveTo>
                    <a:pt x="1747" y="1"/>
                  </a:moveTo>
                  <a:lnTo>
                    <a:pt x="0" y="2958"/>
                  </a:lnTo>
                  <a:lnTo>
                    <a:pt x="62903" y="65860"/>
                  </a:lnTo>
                  <a:lnTo>
                    <a:pt x="67607" y="65860"/>
                  </a:lnTo>
                  <a:lnTo>
                    <a:pt x="1747" y="1"/>
                  </a:lnTo>
                  <a:close/>
                </a:path>
              </a:pathLst>
            </a:custGeom>
            <a:solidFill>
              <a:srgbClr val="0AD3CC"/>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332" name="Shape 1332"/>
            <p:cNvSpPr/>
            <p:nvPr/>
          </p:nvSpPr>
          <p:spPr>
            <a:xfrm>
              <a:off x="4209850" y="2576900"/>
              <a:ext cx="1750675" cy="1706975"/>
            </a:xfrm>
            <a:custGeom>
              <a:pathLst>
                <a:path extrusionOk="0" h="68279" w="70027">
                  <a:moveTo>
                    <a:pt x="1613" y="1"/>
                  </a:moveTo>
                  <a:lnTo>
                    <a:pt x="0" y="2823"/>
                  </a:lnTo>
                  <a:lnTo>
                    <a:pt x="65322" y="68279"/>
                  </a:lnTo>
                  <a:lnTo>
                    <a:pt x="70027" y="68279"/>
                  </a:lnTo>
                  <a:lnTo>
                    <a:pt x="1613" y="1"/>
                  </a:lnTo>
                  <a:close/>
                </a:path>
              </a:pathLst>
            </a:custGeom>
            <a:solidFill>
              <a:srgbClr val="0BD1CD"/>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333" name="Shape 1333"/>
            <p:cNvSpPr/>
            <p:nvPr/>
          </p:nvSpPr>
          <p:spPr>
            <a:xfrm>
              <a:off x="4243450" y="2513050"/>
              <a:ext cx="1814525" cy="1770825"/>
            </a:xfrm>
            <a:custGeom>
              <a:pathLst>
                <a:path extrusionOk="0" h="70833" w="72581">
                  <a:moveTo>
                    <a:pt x="1748" y="1"/>
                  </a:moveTo>
                  <a:lnTo>
                    <a:pt x="1" y="2958"/>
                  </a:lnTo>
                  <a:lnTo>
                    <a:pt x="67876" y="70833"/>
                  </a:lnTo>
                  <a:lnTo>
                    <a:pt x="72581" y="70833"/>
                  </a:lnTo>
                  <a:lnTo>
                    <a:pt x="1748" y="1"/>
                  </a:lnTo>
                  <a:close/>
                </a:path>
              </a:pathLst>
            </a:custGeom>
            <a:solidFill>
              <a:srgbClr val="0CCFCD"/>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334" name="Shape 1334"/>
            <p:cNvSpPr/>
            <p:nvPr/>
          </p:nvSpPr>
          <p:spPr>
            <a:xfrm>
              <a:off x="4280425" y="2452575"/>
              <a:ext cx="1875000" cy="1831300"/>
            </a:xfrm>
            <a:custGeom>
              <a:pathLst>
                <a:path extrusionOk="0" h="73252" w="75000">
                  <a:moveTo>
                    <a:pt x="1613" y="1"/>
                  </a:moveTo>
                  <a:lnTo>
                    <a:pt x="0" y="2957"/>
                  </a:lnTo>
                  <a:lnTo>
                    <a:pt x="70295" y="73252"/>
                  </a:lnTo>
                  <a:lnTo>
                    <a:pt x="74999" y="73252"/>
                  </a:lnTo>
                  <a:lnTo>
                    <a:pt x="1613" y="1"/>
                  </a:lnTo>
                  <a:close/>
                </a:path>
              </a:pathLst>
            </a:custGeom>
            <a:solidFill>
              <a:srgbClr val="0DCDCE"/>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335" name="Shape 1335"/>
            <p:cNvSpPr/>
            <p:nvPr/>
          </p:nvSpPr>
          <p:spPr>
            <a:xfrm>
              <a:off x="4314025" y="2392100"/>
              <a:ext cx="1935475" cy="1891775"/>
            </a:xfrm>
            <a:custGeom>
              <a:pathLst>
                <a:path extrusionOk="0" h="75671" w="77419">
                  <a:moveTo>
                    <a:pt x="1747" y="0"/>
                  </a:moveTo>
                  <a:lnTo>
                    <a:pt x="0" y="2957"/>
                  </a:lnTo>
                  <a:lnTo>
                    <a:pt x="72849" y="75671"/>
                  </a:lnTo>
                  <a:lnTo>
                    <a:pt x="77419" y="75671"/>
                  </a:lnTo>
                  <a:lnTo>
                    <a:pt x="1747" y="0"/>
                  </a:lnTo>
                  <a:close/>
                </a:path>
              </a:pathLst>
            </a:custGeom>
            <a:solidFill>
              <a:srgbClr val="0ECCC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336" name="Shape 1336"/>
            <p:cNvSpPr/>
            <p:nvPr/>
          </p:nvSpPr>
          <p:spPr>
            <a:xfrm>
              <a:off x="4350975" y="2328250"/>
              <a:ext cx="1995975" cy="1955625"/>
            </a:xfrm>
            <a:custGeom>
              <a:pathLst>
                <a:path extrusionOk="0" h="78225" w="79839">
                  <a:moveTo>
                    <a:pt x="1748" y="1"/>
                  </a:moveTo>
                  <a:lnTo>
                    <a:pt x="1" y="2957"/>
                  </a:lnTo>
                  <a:lnTo>
                    <a:pt x="75269" y="78225"/>
                  </a:lnTo>
                  <a:lnTo>
                    <a:pt x="79839" y="78225"/>
                  </a:lnTo>
                  <a:lnTo>
                    <a:pt x="1748" y="1"/>
                  </a:lnTo>
                  <a:close/>
                </a:path>
              </a:pathLst>
            </a:custGeom>
            <a:solidFill>
              <a:srgbClr val="10CAC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337" name="Shape 1337"/>
            <p:cNvSpPr/>
            <p:nvPr/>
          </p:nvSpPr>
          <p:spPr>
            <a:xfrm>
              <a:off x="4384575" y="2267775"/>
              <a:ext cx="2059825" cy="2016100"/>
            </a:xfrm>
            <a:custGeom>
              <a:pathLst>
                <a:path extrusionOk="0" h="80644" w="82393">
                  <a:moveTo>
                    <a:pt x="1748" y="0"/>
                  </a:moveTo>
                  <a:lnTo>
                    <a:pt x="1" y="2957"/>
                  </a:lnTo>
                  <a:lnTo>
                    <a:pt x="77823" y="80644"/>
                  </a:lnTo>
                  <a:lnTo>
                    <a:pt x="82392" y="80644"/>
                  </a:lnTo>
                  <a:lnTo>
                    <a:pt x="1748" y="0"/>
                  </a:lnTo>
                  <a:close/>
                </a:path>
              </a:pathLst>
            </a:custGeom>
            <a:solidFill>
              <a:srgbClr val="11C8D0"/>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338" name="Shape 1338"/>
            <p:cNvSpPr/>
            <p:nvPr/>
          </p:nvSpPr>
          <p:spPr>
            <a:xfrm>
              <a:off x="4421550" y="2207275"/>
              <a:ext cx="2120300" cy="2076600"/>
            </a:xfrm>
            <a:custGeom>
              <a:pathLst>
                <a:path extrusionOk="0" h="83064" w="84812">
                  <a:moveTo>
                    <a:pt x="1747" y="1"/>
                  </a:moveTo>
                  <a:lnTo>
                    <a:pt x="0" y="2958"/>
                  </a:lnTo>
                  <a:lnTo>
                    <a:pt x="80107" y="83064"/>
                  </a:lnTo>
                  <a:lnTo>
                    <a:pt x="84811" y="83064"/>
                  </a:lnTo>
                  <a:lnTo>
                    <a:pt x="1747" y="1"/>
                  </a:lnTo>
                  <a:close/>
                </a:path>
              </a:pathLst>
            </a:custGeom>
            <a:solidFill>
              <a:srgbClr val="12C7D0"/>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339" name="Shape 1339"/>
            <p:cNvSpPr/>
            <p:nvPr/>
          </p:nvSpPr>
          <p:spPr>
            <a:xfrm>
              <a:off x="4458500" y="2146800"/>
              <a:ext cx="2130375" cy="2137075"/>
            </a:xfrm>
            <a:custGeom>
              <a:pathLst>
                <a:path extrusionOk="0" h="85483" w="85215">
                  <a:moveTo>
                    <a:pt x="1614" y="1"/>
                  </a:moveTo>
                  <a:lnTo>
                    <a:pt x="1" y="2823"/>
                  </a:lnTo>
                  <a:lnTo>
                    <a:pt x="82527" y="85483"/>
                  </a:lnTo>
                  <a:lnTo>
                    <a:pt x="84005" y="85483"/>
                  </a:lnTo>
                  <a:lnTo>
                    <a:pt x="85215" y="83467"/>
                  </a:lnTo>
                  <a:lnTo>
                    <a:pt x="1614" y="1"/>
                  </a:lnTo>
                  <a:close/>
                </a:path>
              </a:pathLst>
            </a:custGeom>
            <a:solidFill>
              <a:srgbClr val="13C5D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340" name="Shape 1340"/>
            <p:cNvSpPr/>
            <p:nvPr/>
          </p:nvSpPr>
          <p:spPr>
            <a:xfrm>
              <a:off x="4492100" y="2082950"/>
              <a:ext cx="2133750" cy="2163975"/>
            </a:xfrm>
            <a:custGeom>
              <a:pathLst>
                <a:path extrusionOk="0" h="86559" w="85350">
                  <a:moveTo>
                    <a:pt x="1748" y="1"/>
                  </a:moveTo>
                  <a:lnTo>
                    <a:pt x="1" y="2958"/>
                  </a:lnTo>
                  <a:lnTo>
                    <a:pt x="83602" y="86559"/>
                  </a:lnTo>
                  <a:lnTo>
                    <a:pt x="85349" y="83602"/>
                  </a:lnTo>
                  <a:lnTo>
                    <a:pt x="1748" y="1"/>
                  </a:lnTo>
                  <a:close/>
                </a:path>
              </a:pathLst>
            </a:custGeom>
            <a:solidFill>
              <a:srgbClr val="14C3D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341" name="Shape 1341"/>
            <p:cNvSpPr/>
            <p:nvPr/>
          </p:nvSpPr>
          <p:spPr>
            <a:xfrm>
              <a:off x="4529075" y="2022475"/>
              <a:ext cx="2130375" cy="2163975"/>
            </a:xfrm>
            <a:custGeom>
              <a:pathLst>
                <a:path extrusionOk="0" h="86559" w="85215">
                  <a:moveTo>
                    <a:pt x="1613" y="1"/>
                  </a:moveTo>
                  <a:lnTo>
                    <a:pt x="0" y="2957"/>
                  </a:lnTo>
                  <a:lnTo>
                    <a:pt x="83467" y="86558"/>
                  </a:lnTo>
                  <a:lnTo>
                    <a:pt x="85214" y="83601"/>
                  </a:lnTo>
                  <a:lnTo>
                    <a:pt x="1613" y="1"/>
                  </a:lnTo>
                  <a:close/>
                </a:path>
              </a:pathLst>
            </a:custGeom>
            <a:solidFill>
              <a:srgbClr val="15C1D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342" name="Shape 1342"/>
            <p:cNvSpPr/>
            <p:nvPr/>
          </p:nvSpPr>
          <p:spPr>
            <a:xfrm>
              <a:off x="4562675" y="1962000"/>
              <a:ext cx="2133725" cy="2160600"/>
            </a:xfrm>
            <a:custGeom>
              <a:pathLst>
                <a:path extrusionOk="0" h="86424" w="85349">
                  <a:moveTo>
                    <a:pt x="1748" y="0"/>
                  </a:moveTo>
                  <a:lnTo>
                    <a:pt x="0" y="2957"/>
                  </a:lnTo>
                  <a:lnTo>
                    <a:pt x="83602" y="86424"/>
                  </a:lnTo>
                  <a:lnTo>
                    <a:pt x="85349" y="83467"/>
                  </a:lnTo>
                  <a:lnTo>
                    <a:pt x="1748" y="0"/>
                  </a:lnTo>
                  <a:close/>
                </a:path>
              </a:pathLst>
            </a:custGeom>
            <a:solidFill>
              <a:srgbClr val="16C0D3"/>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343" name="Shape 1343"/>
            <p:cNvSpPr/>
            <p:nvPr/>
          </p:nvSpPr>
          <p:spPr>
            <a:xfrm>
              <a:off x="4599625" y="1898150"/>
              <a:ext cx="2130375" cy="2163975"/>
            </a:xfrm>
            <a:custGeom>
              <a:pathLst>
                <a:path extrusionOk="0" h="86559" w="85215">
                  <a:moveTo>
                    <a:pt x="1614" y="0"/>
                  </a:moveTo>
                  <a:lnTo>
                    <a:pt x="1" y="2957"/>
                  </a:lnTo>
                  <a:lnTo>
                    <a:pt x="83602" y="86558"/>
                  </a:lnTo>
                  <a:lnTo>
                    <a:pt x="85215" y="83601"/>
                  </a:lnTo>
                  <a:lnTo>
                    <a:pt x="1614" y="0"/>
                  </a:lnTo>
                  <a:close/>
                </a:path>
              </a:pathLst>
            </a:custGeom>
            <a:solidFill>
              <a:srgbClr val="17BED3"/>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344" name="Shape 1344"/>
            <p:cNvSpPr/>
            <p:nvPr/>
          </p:nvSpPr>
          <p:spPr>
            <a:xfrm>
              <a:off x="4633225" y="1837675"/>
              <a:ext cx="2133750" cy="2163950"/>
            </a:xfrm>
            <a:custGeom>
              <a:pathLst>
                <a:path extrusionOk="0" h="86558" w="85350">
                  <a:moveTo>
                    <a:pt x="1748" y="0"/>
                  </a:moveTo>
                  <a:lnTo>
                    <a:pt x="1" y="2957"/>
                  </a:lnTo>
                  <a:lnTo>
                    <a:pt x="83602" y="86558"/>
                  </a:lnTo>
                  <a:lnTo>
                    <a:pt x="85349" y="83601"/>
                  </a:lnTo>
                  <a:lnTo>
                    <a:pt x="1748" y="0"/>
                  </a:lnTo>
                  <a:close/>
                </a:path>
              </a:pathLst>
            </a:custGeom>
            <a:solidFill>
              <a:srgbClr val="18BCD4"/>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345" name="Shape 1345"/>
            <p:cNvSpPr/>
            <p:nvPr/>
          </p:nvSpPr>
          <p:spPr>
            <a:xfrm>
              <a:off x="4670200" y="1777175"/>
              <a:ext cx="2130375" cy="2160625"/>
            </a:xfrm>
            <a:custGeom>
              <a:pathLst>
                <a:path extrusionOk="0" h="86425" w="85215">
                  <a:moveTo>
                    <a:pt x="1748" y="1"/>
                  </a:moveTo>
                  <a:lnTo>
                    <a:pt x="0" y="2958"/>
                  </a:lnTo>
                  <a:lnTo>
                    <a:pt x="83602" y="86424"/>
                  </a:lnTo>
                  <a:lnTo>
                    <a:pt x="85215" y="83467"/>
                  </a:lnTo>
                  <a:lnTo>
                    <a:pt x="1748" y="1"/>
                  </a:lnTo>
                  <a:close/>
                </a:path>
              </a:pathLst>
            </a:custGeom>
            <a:solidFill>
              <a:srgbClr val="19BBD5"/>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346" name="Shape 1346"/>
            <p:cNvSpPr/>
            <p:nvPr/>
          </p:nvSpPr>
          <p:spPr>
            <a:xfrm>
              <a:off x="4707150" y="1713350"/>
              <a:ext cx="2130375" cy="2163950"/>
            </a:xfrm>
            <a:custGeom>
              <a:pathLst>
                <a:path extrusionOk="0" h="86558" w="85215">
                  <a:moveTo>
                    <a:pt x="1614" y="0"/>
                  </a:moveTo>
                  <a:lnTo>
                    <a:pt x="1" y="2957"/>
                  </a:lnTo>
                  <a:lnTo>
                    <a:pt x="83468" y="86558"/>
                  </a:lnTo>
                  <a:lnTo>
                    <a:pt x="85215" y="83601"/>
                  </a:lnTo>
                  <a:lnTo>
                    <a:pt x="1614" y="0"/>
                  </a:lnTo>
                  <a:close/>
                </a:path>
              </a:pathLst>
            </a:custGeom>
            <a:solidFill>
              <a:srgbClr val="1BB9D5"/>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347" name="Shape 1347"/>
            <p:cNvSpPr/>
            <p:nvPr/>
          </p:nvSpPr>
          <p:spPr>
            <a:xfrm>
              <a:off x="4740750" y="1652850"/>
              <a:ext cx="2130400" cy="2163975"/>
            </a:xfrm>
            <a:custGeom>
              <a:pathLst>
                <a:path extrusionOk="0" h="86559" w="85216">
                  <a:moveTo>
                    <a:pt x="1748" y="1"/>
                  </a:moveTo>
                  <a:lnTo>
                    <a:pt x="1" y="2958"/>
                  </a:lnTo>
                  <a:lnTo>
                    <a:pt x="83602" y="86559"/>
                  </a:lnTo>
                  <a:lnTo>
                    <a:pt x="85215" y="83602"/>
                  </a:lnTo>
                  <a:lnTo>
                    <a:pt x="1748" y="1"/>
                  </a:lnTo>
                  <a:close/>
                </a:path>
              </a:pathLst>
            </a:custGeom>
            <a:solidFill>
              <a:srgbClr val="1CB7D6"/>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348" name="Shape 1348"/>
            <p:cNvSpPr/>
            <p:nvPr/>
          </p:nvSpPr>
          <p:spPr>
            <a:xfrm>
              <a:off x="4777725" y="1592375"/>
              <a:ext cx="2130375" cy="2160600"/>
            </a:xfrm>
            <a:custGeom>
              <a:pathLst>
                <a:path extrusionOk="0" h="86424" w="85215">
                  <a:moveTo>
                    <a:pt x="1613" y="1"/>
                  </a:moveTo>
                  <a:lnTo>
                    <a:pt x="0" y="2957"/>
                  </a:lnTo>
                  <a:lnTo>
                    <a:pt x="83467" y="86424"/>
                  </a:lnTo>
                  <a:lnTo>
                    <a:pt x="85215" y="83601"/>
                  </a:lnTo>
                  <a:lnTo>
                    <a:pt x="1613" y="1"/>
                  </a:lnTo>
                  <a:close/>
                </a:path>
              </a:pathLst>
            </a:custGeom>
            <a:solidFill>
              <a:srgbClr val="1DB5D6"/>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349" name="Shape 1349"/>
            <p:cNvSpPr/>
            <p:nvPr/>
          </p:nvSpPr>
          <p:spPr>
            <a:xfrm>
              <a:off x="4811325" y="1531900"/>
              <a:ext cx="2133750" cy="2160600"/>
            </a:xfrm>
            <a:custGeom>
              <a:pathLst>
                <a:path extrusionOk="0" h="86424" w="85350">
                  <a:moveTo>
                    <a:pt x="1748" y="0"/>
                  </a:moveTo>
                  <a:lnTo>
                    <a:pt x="0" y="2823"/>
                  </a:lnTo>
                  <a:lnTo>
                    <a:pt x="83602" y="86423"/>
                  </a:lnTo>
                  <a:lnTo>
                    <a:pt x="85349" y="83467"/>
                  </a:lnTo>
                  <a:lnTo>
                    <a:pt x="1748" y="0"/>
                  </a:lnTo>
                  <a:close/>
                </a:path>
              </a:pathLst>
            </a:custGeom>
            <a:solidFill>
              <a:srgbClr val="1EB4D7"/>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350" name="Shape 1350"/>
            <p:cNvSpPr/>
            <p:nvPr/>
          </p:nvSpPr>
          <p:spPr>
            <a:xfrm>
              <a:off x="4848275" y="1468050"/>
              <a:ext cx="2130400" cy="2163975"/>
            </a:xfrm>
            <a:custGeom>
              <a:pathLst>
                <a:path extrusionOk="0" h="86559" w="85216">
                  <a:moveTo>
                    <a:pt x="1614" y="0"/>
                  </a:moveTo>
                  <a:lnTo>
                    <a:pt x="1" y="2957"/>
                  </a:lnTo>
                  <a:lnTo>
                    <a:pt x="83602" y="86558"/>
                  </a:lnTo>
                  <a:lnTo>
                    <a:pt x="85215" y="83601"/>
                  </a:lnTo>
                  <a:lnTo>
                    <a:pt x="1614" y="0"/>
                  </a:lnTo>
                  <a:close/>
                </a:path>
              </a:pathLst>
            </a:custGeom>
            <a:solidFill>
              <a:srgbClr val="1FB2D7"/>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351" name="Shape 1351"/>
            <p:cNvSpPr/>
            <p:nvPr/>
          </p:nvSpPr>
          <p:spPr>
            <a:xfrm>
              <a:off x="4881875" y="1431100"/>
              <a:ext cx="2133750" cy="2140425"/>
            </a:xfrm>
            <a:custGeom>
              <a:pathLst>
                <a:path extrusionOk="0" h="85617" w="85350">
                  <a:moveTo>
                    <a:pt x="1211" y="0"/>
                  </a:moveTo>
                  <a:lnTo>
                    <a:pt x="1" y="2016"/>
                  </a:lnTo>
                  <a:lnTo>
                    <a:pt x="83602" y="85617"/>
                  </a:lnTo>
                  <a:lnTo>
                    <a:pt x="85350" y="82660"/>
                  </a:lnTo>
                  <a:lnTo>
                    <a:pt x="2689" y="0"/>
                  </a:lnTo>
                  <a:close/>
                </a:path>
              </a:pathLst>
            </a:custGeom>
            <a:solidFill>
              <a:srgbClr val="20B0D8"/>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352" name="Shape 1352"/>
            <p:cNvSpPr/>
            <p:nvPr/>
          </p:nvSpPr>
          <p:spPr>
            <a:xfrm>
              <a:off x="4928925" y="1431100"/>
              <a:ext cx="2120300" cy="2076600"/>
            </a:xfrm>
            <a:custGeom>
              <a:pathLst>
                <a:path extrusionOk="0" h="83064" w="84812">
                  <a:moveTo>
                    <a:pt x="1" y="0"/>
                  </a:moveTo>
                  <a:lnTo>
                    <a:pt x="83199" y="83063"/>
                  </a:lnTo>
                  <a:lnTo>
                    <a:pt x="84812" y="80106"/>
                  </a:lnTo>
                  <a:lnTo>
                    <a:pt x="4705" y="0"/>
                  </a:lnTo>
                  <a:close/>
                </a:path>
              </a:pathLst>
            </a:custGeom>
            <a:solidFill>
              <a:srgbClr val="21AED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353" name="Shape 1353"/>
            <p:cNvSpPr/>
            <p:nvPr/>
          </p:nvSpPr>
          <p:spPr>
            <a:xfrm>
              <a:off x="5026375" y="1431100"/>
              <a:ext cx="2059825" cy="2016100"/>
            </a:xfrm>
            <a:custGeom>
              <a:pathLst>
                <a:path extrusionOk="0" h="80644" w="82393">
                  <a:moveTo>
                    <a:pt x="0" y="0"/>
                  </a:moveTo>
                  <a:lnTo>
                    <a:pt x="80645" y="80644"/>
                  </a:lnTo>
                  <a:lnTo>
                    <a:pt x="82392" y="77687"/>
                  </a:lnTo>
                  <a:lnTo>
                    <a:pt x="4705" y="0"/>
                  </a:lnTo>
                  <a:close/>
                </a:path>
              </a:pathLst>
            </a:custGeom>
            <a:solidFill>
              <a:srgbClr val="22ADD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354" name="Shape 1354"/>
            <p:cNvSpPr/>
            <p:nvPr/>
          </p:nvSpPr>
          <p:spPr>
            <a:xfrm>
              <a:off x="5123825" y="1431100"/>
              <a:ext cx="1995975" cy="1955625"/>
            </a:xfrm>
            <a:custGeom>
              <a:pathLst>
                <a:path extrusionOk="0" h="78225" w="79839">
                  <a:moveTo>
                    <a:pt x="0" y="0"/>
                  </a:moveTo>
                  <a:lnTo>
                    <a:pt x="78225" y="78225"/>
                  </a:lnTo>
                  <a:lnTo>
                    <a:pt x="79838" y="75268"/>
                  </a:lnTo>
                  <a:lnTo>
                    <a:pt x="4705" y="0"/>
                  </a:lnTo>
                  <a:close/>
                </a:path>
              </a:pathLst>
            </a:custGeom>
            <a:solidFill>
              <a:srgbClr val="23ABDA"/>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355" name="Shape 1355"/>
            <p:cNvSpPr/>
            <p:nvPr/>
          </p:nvSpPr>
          <p:spPr>
            <a:xfrm>
              <a:off x="5221275" y="1431100"/>
              <a:ext cx="1935475" cy="1891775"/>
            </a:xfrm>
            <a:custGeom>
              <a:pathLst>
                <a:path extrusionOk="0" h="75671" w="77419">
                  <a:moveTo>
                    <a:pt x="0" y="0"/>
                  </a:moveTo>
                  <a:lnTo>
                    <a:pt x="75671" y="75671"/>
                  </a:lnTo>
                  <a:lnTo>
                    <a:pt x="77419" y="72714"/>
                  </a:lnTo>
                  <a:lnTo>
                    <a:pt x="4570" y="0"/>
                  </a:lnTo>
                  <a:close/>
                </a:path>
              </a:pathLst>
            </a:custGeom>
            <a:solidFill>
              <a:srgbClr val="25A9DA"/>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356" name="Shape 1356"/>
            <p:cNvSpPr/>
            <p:nvPr/>
          </p:nvSpPr>
          <p:spPr>
            <a:xfrm>
              <a:off x="5318700" y="1431100"/>
              <a:ext cx="1875025" cy="1831300"/>
            </a:xfrm>
            <a:custGeom>
              <a:pathLst>
                <a:path extrusionOk="0" h="73252" w="75001">
                  <a:moveTo>
                    <a:pt x="1" y="0"/>
                  </a:moveTo>
                  <a:lnTo>
                    <a:pt x="73253" y="73251"/>
                  </a:lnTo>
                  <a:lnTo>
                    <a:pt x="75000" y="70295"/>
                  </a:lnTo>
                  <a:lnTo>
                    <a:pt x="4571" y="0"/>
                  </a:lnTo>
                  <a:close/>
                </a:path>
              </a:pathLst>
            </a:custGeom>
            <a:solidFill>
              <a:srgbClr val="26A8DB"/>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357" name="Shape 1357"/>
            <p:cNvSpPr/>
            <p:nvPr/>
          </p:nvSpPr>
          <p:spPr>
            <a:xfrm>
              <a:off x="5416150" y="1431100"/>
              <a:ext cx="1811175" cy="1770825"/>
            </a:xfrm>
            <a:custGeom>
              <a:pathLst>
                <a:path extrusionOk="0" h="70833" w="72447">
                  <a:moveTo>
                    <a:pt x="1" y="0"/>
                  </a:moveTo>
                  <a:lnTo>
                    <a:pt x="70699" y="70832"/>
                  </a:lnTo>
                  <a:lnTo>
                    <a:pt x="72446" y="67875"/>
                  </a:lnTo>
                  <a:lnTo>
                    <a:pt x="4571" y="0"/>
                  </a:lnTo>
                  <a:close/>
                </a:path>
              </a:pathLst>
            </a:custGeom>
            <a:solidFill>
              <a:srgbClr val="27A6DC"/>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358" name="Shape 1358"/>
            <p:cNvSpPr/>
            <p:nvPr/>
          </p:nvSpPr>
          <p:spPr>
            <a:xfrm>
              <a:off x="5510250" y="1431100"/>
              <a:ext cx="1754025" cy="1706975"/>
            </a:xfrm>
            <a:custGeom>
              <a:pathLst>
                <a:path extrusionOk="0" h="68279" w="70161">
                  <a:moveTo>
                    <a:pt x="0" y="0"/>
                  </a:moveTo>
                  <a:lnTo>
                    <a:pt x="68413" y="68278"/>
                  </a:lnTo>
                  <a:lnTo>
                    <a:pt x="70161" y="65456"/>
                  </a:lnTo>
                  <a:lnTo>
                    <a:pt x="4704" y="0"/>
                  </a:lnTo>
                  <a:close/>
                </a:path>
              </a:pathLst>
            </a:custGeom>
            <a:solidFill>
              <a:srgbClr val="28A4DC"/>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359" name="Shape 1359"/>
            <p:cNvSpPr/>
            <p:nvPr/>
          </p:nvSpPr>
          <p:spPr>
            <a:xfrm>
              <a:off x="5607675" y="1431100"/>
              <a:ext cx="1690200" cy="1646500"/>
            </a:xfrm>
            <a:custGeom>
              <a:pathLst>
                <a:path extrusionOk="0" h="65860" w="67608">
                  <a:moveTo>
                    <a:pt x="1" y="0"/>
                  </a:moveTo>
                  <a:lnTo>
                    <a:pt x="65995" y="65859"/>
                  </a:lnTo>
                  <a:lnTo>
                    <a:pt x="67608" y="62902"/>
                  </a:lnTo>
                  <a:lnTo>
                    <a:pt x="4705" y="0"/>
                  </a:lnTo>
                  <a:close/>
                </a:path>
              </a:pathLst>
            </a:custGeom>
            <a:solidFill>
              <a:srgbClr val="29A2DD"/>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360" name="Shape 1360"/>
            <p:cNvSpPr/>
            <p:nvPr/>
          </p:nvSpPr>
          <p:spPr>
            <a:xfrm>
              <a:off x="5705125" y="1431100"/>
              <a:ext cx="1629725" cy="1586000"/>
            </a:xfrm>
            <a:custGeom>
              <a:pathLst>
                <a:path extrusionOk="0" h="63440" w="65189">
                  <a:moveTo>
                    <a:pt x="1" y="0"/>
                  </a:moveTo>
                  <a:lnTo>
                    <a:pt x="63441" y="63440"/>
                  </a:lnTo>
                  <a:lnTo>
                    <a:pt x="65188" y="60483"/>
                  </a:lnTo>
                  <a:lnTo>
                    <a:pt x="4705" y="0"/>
                  </a:lnTo>
                  <a:close/>
                </a:path>
              </a:pathLst>
            </a:custGeom>
            <a:solidFill>
              <a:srgbClr val="2AA1DD"/>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361" name="Shape 1361"/>
            <p:cNvSpPr/>
            <p:nvPr/>
          </p:nvSpPr>
          <p:spPr>
            <a:xfrm>
              <a:off x="5802575" y="1431100"/>
              <a:ext cx="1565875" cy="1525525"/>
            </a:xfrm>
            <a:custGeom>
              <a:pathLst>
                <a:path extrusionOk="0" h="61021" w="62635">
                  <a:moveTo>
                    <a:pt x="1" y="0"/>
                  </a:moveTo>
                  <a:lnTo>
                    <a:pt x="61021" y="61020"/>
                  </a:lnTo>
                  <a:lnTo>
                    <a:pt x="62634" y="58064"/>
                  </a:lnTo>
                  <a:lnTo>
                    <a:pt x="4705" y="0"/>
                  </a:lnTo>
                  <a:close/>
                </a:path>
              </a:pathLst>
            </a:custGeom>
            <a:solidFill>
              <a:srgbClr val="2B9FDE"/>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362" name="Shape 1362"/>
            <p:cNvSpPr/>
            <p:nvPr/>
          </p:nvSpPr>
          <p:spPr>
            <a:xfrm>
              <a:off x="5900025" y="1431100"/>
              <a:ext cx="1481850" cy="1461675"/>
            </a:xfrm>
            <a:custGeom>
              <a:pathLst>
                <a:path extrusionOk="0" h="58467" w="59274">
                  <a:moveTo>
                    <a:pt x="0" y="0"/>
                  </a:moveTo>
                  <a:lnTo>
                    <a:pt x="58468" y="58467"/>
                  </a:lnTo>
                  <a:lnTo>
                    <a:pt x="59274" y="57123"/>
                  </a:lnTo>
                  <a:lnTo>
                    <a:pt x="56048" y="51478"/>
                  </a:lnTo>
                  <a:lnTo>
                    <a:pt x="4570" y="0"/>
                  </a:lnTo>
                  <a:close/>
                </a:path>
              </a:pathLst>
            </a:custGeom>
            <a:solidFill>
              <a:srgbClr val="2C9DDE"/>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363" name="Shape 1363"/>
            <p:cNvSpPr/>
            <p:nvPr/>
          </p:nvSpPr>
          <p:spPr>
            <a:xfrm>
              <a:off x="5997475" y="1431100"/>
              <a:ext cx="1307125" cy="1297025"/>
            </a:xfrm>
            <a:custGeom>
              <a:pathLst>
                <a:path extrusionOk="0" h="51881" w="52285">
                  <a:moveTo>
                    <a:pt x="0" y="0"/>
                  </a:moveTo>
                  <a:lnTo>
                    <a:pt x="51747" y="51881"/>
                  </a:lnTo>
                  <a:lnTo>
                    <a:pt x="52285" y="51478"/>
                  </a:lnTo>
                  <a:lnTo>
                    <a:pt x="46908" y="42338"/>
                  </a:lnTo>
                  <a:lnTo>
                    <a:pt x="4570" y="0"/>
                  </a:lnTo>
                  <a:close/>
                </a:path>
              </a:pathLst>
            </a:custGeom>
            <a:solidFill>
              <a:srgbClr val="2D9CD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364" name="Shape 1364"/>
            <p:cNvSpPr/>
            <p:nvPr/>
          </p:nvSpPr>
          <p:spPr>
            <a:xfrm>
              <a:off x="6094900" y="1431100"/>
              <a:ext cx="1075300" cy="1065175"/>
            </a:xfrm>
            <a:custGeom>
              <a:pathLst>
                <a:path extrusionOk="0" h="42607" w="43012">
                  <a:moveTo>
                    <a:pt x="1" y="0"/>
                  </a:moveTo>
                  <a:lnTo>
                    <a:pt x="42608" y="42607"/>
                  </a:lnTo>
                  <a:lnTo>
                    <a:pt x="43011" y="42338"/>
                  </a:lnTo>
                  <a:lnTo>
                    <a:pt x="37769" y="33064"/>
                  </a:lnTo>
                  <a:lnTo>
                    <a:pt x="4571" y="0"/>
                  </a:lnTo>
                  <a:close/>
                </a:path>
              </a:pathLst>
            </a:custGeom>
            <a:solidFill>
              <a:srgbClr val="2F9AE0"/>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365" name="Shape 1365"/>
            <p:cNvSpPr/>
            <p:nvPr/>
          </p:nvSpPr>
          <p:spPr>
            <a:xfrm>
              <a:off x="6189000" y="1431100"/>
              <a:ext cx="850150" cy="836700"/>
            </a:xfrm>
            <a:custGeom>
              <a:pathLst>
                <a:path extrusionOk="0" h="33468" w="34006">
                  <a:moveTo>
                    <a:pt x="0" y="0"/>
                  </a:moveTo>
                  <a:lnTo>
                    <a:pt x="33602" y="33467"/>
                  </a:lnTo>
                  <a:lnTo>
                    <a:pt x="34005" y="33198"/>
                  </a:lnTo>
                  <a:lnTo>
                    <a:pt x="28629" y="23924"/>
                  </a:lnTo>
                  <a:lnTo>
                    <a:pt x="4705" y="0"/>
                  </a:lnTo>
                  <a:close/>
                </a:path>
              </a:pathLst>
            </a:custGeom>
            <a:solidFill>
              <a:srgbClr val="3098E0"/>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366" name="Shape 1366"/>
            <p:cNvSpPr/>
            <p:nvPr/>
          </p:nvSpPr>
          <p:spPr>
            <a:xfrm>
              <a:off x="6286450" y="1431100"/>
              <a:ext cx="618300" cy="608200"/>
            </a:xfrm>
            <a:custGeom>
              <a:pathLst>
                <a:path extrusionOk="0" h="24328" w="24732">
                  <a:moveTo>
                    <a:pt x="0" y="0"/>
                  </a:moveTo>
                  <a:lnTo>
                    <a:pt x="24328" y="24328"/>
                  </a:lnTo>
                  <a:lnTo>
                    <a:pt x="24731" y="23924"/>
                  </a:lnTo>
                  <a:lnTo>
                    <a:pt x="19489" y="14785"/>
                  </a:lnTo>
                  <a:lnTo>
                    <a:pt x="4704" y="0"/>
                  </a:lnTo>
                  <a:close/>
                </a:path>
              </a:pathLst>
            </a:custGeom>
            <a:solidFill>
              <a:srgbClr val="3196E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367" name="Shape 1367"/>
            <p:cNvSpPr/>
            <p:nvPr/>
          </p:nvSpPr>
          <p:spPr>
            <a:xfrm>
              <a:off x="6383900" y="1431100"/>
              <a:ext cx="389800" cy="376350"/>
            </a:xfrm>
            <a:custGeom>
              <a:pathLst>
                <a:path extrusionOk="0" h="15054" w="15592">
                  <a:moveTo>
                    <a:pt x="0" y="0"/>
                  </a:moveTo>
                  <a:lnTo>
                    <a:pt x="15188" y="15054"/>
                  </a:lnTo>
                  <a:lnTo>
                    <a:pt x="15591" y="14785"/>
                  </a:lnTo>
                  <a:lnTo>
                    <a:pt x="10215" y="5645"/>
                  </a:lnTo>
                  <a:lnTo>
                    <a:pt x="4704" y="0"/>
                  </a:lnTo>
                  <a:close/>
                </a:path>
              </a:pathLst>
            </a:custGeom>
            <a:solidFill>
              <a:srgbClr val="3295E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368" name="Shape 1368"/>
            <p:cNvSpPr/>
            <p:nvPr/>
          </p:nvSpPr>
          <p:spPr>
            <a:xfrm>
              <a:off x="6481325" y="1431100"/>
              <a:ext cx="157950" cy="147850"/>
            </a:xfrm>
            <a:custGeom>
              <a:pathLst>
                <a:path extrusionOk="0" h="5914" w="6318">
                  <a:moveTo>
                    <a:pt x="1" y="0"/>
                  </a:moveTo>
                  <a:lnTo>
                    <a:pt x="5915" y="5914"/>
                  </a:lnTo>
                  <a:lnTo>
                    <a:pt x="6318" y="5645"/>
                  </a:lnTo>
                  <a:lnTo>
                    <a:pt x="3092" y="0"/>
                  </a:lnTo>
                  <a:close/>
                </a:path>
              </a:pathLst>
            </a:custGeom>
            <a:solidFill>
              <a:srgbClr val="3393E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1369" name="Shape 1369"/>
          <p:cNvSpPr/>
          <p:nvPr/>
        </p:nvSpPr>
        <p:spPr>
          <a:xfrm flipH="1" rot="10800000">
            <a:off x="-123825" y="847792"/>
            <a:ext cx="674400" cy="584400"/>
          </a:xfrm>
          <a:prstGeom prst="hexagon">
            <a:avLst>
              <a:gd fmla="val 28678" name="adj"/>
              <a:gd fmla="val 115470" name="vf"/>
            </a:avLst>
          </a:prstGeom>
          <a:noFill/>
          <a:ln cap="flat" cmpd="sng" w="9525">
            <a:solidFill>
              <a:srgbClr val="19BBD5"/>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370" name="Shape 1370"/>
          <p:cNvSpPr/>
          <p:nvPr/>
        </p:nvSpPr>
        <p:spPr>
          <a:xfrm flipH="1" rot="10800000">
            <a:off x="503116" y="1161450"/>
            <a:ext cx="352800" cy="305400"/>
          </a:xfrm>
          <a:prstGeom prst="hexagon">
            <a:avLst>
              <a:gd fmla="val 28678" name="adj"/>
              <a:gd fmla="val 115470" name="vf"/>
            </a:avLst>
          </a:pr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371" name="Shape 1371"/>
          <p:cNvSpPr/>
          <p:nvPr/>
        </p:nvSpPr>
        <p:spPr>
          <a:xfrm flipH="1" rot="10800000">
            <a:off x="1208424" y="-131812"/>
            <a:ext cx="674400" cy="584400"/>
          </a:xfrm>
          <a:prstGeom prst="hexagon">
            <a:avLst>
              <a:gd fmla="val 28678" name="adj"/>
              <a:gd fmla="val 115470" name="vf"/>
            </a:avLst>
          </a:prstGeom>
          <a:noFill/>
          <a:ln cap="flat" cmpd="sng" w="76200">
            <a:solidFill>
              <a:srgbClr val="184769"/>
            </a:solidFill>
            <a:prstDash val="solid"/>
            <a:miter lim="8000"/>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372" name="Shape 1372"/>
          <p:cNvSpPr/>
          <p:nvPr/>
        </p:nvSpPr>
        <p:spPr>
          <a:xfrm flipH="1" rot="10800000">
            <a:off x="247753" y="49693"/>
            <a:ext cx="295200" cy="255600"/>
          </a:xfrm>
          <a:prstGeom prst="hexagon">
            <a:avLst>
              <a:gd fmla="val 28678" name="adj"/>
              <a:gd fmla="val 115470" name="vf"/>
            </a:avLst>
          </a:prstGeom>
          <a:solidFill>
            <a:srgbClr val="00E1C6"/>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1373" name="Shape 1373"/>
          <p:cNvGrpSpPr/>
          <p:nvPr/>
        </p:nvGrpSpPr>
        <p:grpSpPr>
          <a:xfrm flipH="1" rot="10800000">
            <a:off x="8218343" y="4123089"/>
            <a:ext cx="685311" cy="593092"/>
            <a:chOff x="238125" y="1431100"/>
            <a:chExt cx="3296350" cy="2852775"/>
          </a:xfrm>
        </p:grpSpPr>
        <p:sp>
          <p:nvSpPr>
            <p:cNvPr id="1374" name="Shape 1374"/>
            <p:cNvSpPr/>
            <p:nvPr/>
          </p:nvSpPr>
          <p:spPr>
            <a:xfrm>
              <a:off x="980725" y="4136025"/>
              <a:ext cx="157950" cy="147850"/>
            </a:xfrm>
            <a:custGeom>
              <a:pathLst>
                <a:path extrusionOk="0" h="5914" w="6318">
                  <a:moveTo>
                    <a:pt x="403" y="0"/>
                  </a:moveTo>
                  <a:lnTo>
                    <a:pt x="0" y="269"/>
                  </a:lnTo>
                  <a:lnTo>
                    <a:pt x="3226" y="5914"/>
                  </a:lnTo>
                  <a:lnTo>
                    <a:pt x="6317" y="5914"/>
                  </a:lnTo>
                  <a:lnTo>
                    <a:pt x="403" y="0"/>
                  </a:lnTo>
                  <a:close/>
                </a:path>
              </a:pathLst>
            </a:custGeom>
            <a:solidFill>
              <a:srgbClr val="00E2C7"/>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375" name="Shape 1375"/>
            <p:cNvSpPr/>
            <p:nvPr/>
          </p:nvSpPr>
          <p:spPr>
            <a:xfrm>
              <a:off x="849675" y="3907525"/>
              <a:ext cx="386425" cy="376350"/>
            </a:xfrm>
            <a:custGeom>
              <a:pathLst>
                <a:path extrusionOk="0" h="15054" w="15457">
                  <a:moveTo>
                    <a:pt x="403" y="0"/>
                  </a:moveTo>
                  <a:lnTo>
                    <a:pt x="0" y="269"/>
                  </a:lnTo>
                  <a:lnTo>
                    <a:pt x="5242" y="9543"/>
                  </a:lnTo>
                  <a:lnTo>
                    <a:pt x="10887" y="15054"/>
                  </a:lnTo>
                  <a:lnTo>
                    <a:pt x="15457" y="15054"/>
                  </a:lnTo>
                  <a:lnTo>
                    <a:pt x="403" y="0"/>
                  </a:lnTo>
                  <a:close/>
                </a:path>
              </a:pathLst>
            </a:custGeom>
            <a:solidFill>
              <a:srgbClr val="01E0C8"/>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376" name="Shape 1376"/>
            <p:cNvSpPr/>
            <p:nvPr/>
          </p:nvSpPr>
          <p:spPr>
            <a:xfrm>
              <a:off x="715250" y="3675675"/>
              <a:ext cx="618300" cy="608200"/>
            </a:xfrm>
            <a:custGeom>
              <a:pathLst>
                <a:path extrusionOk="0" h="24328" w="24732">
                  <a:moveTo>
                    <a:pt x="404" y="0"/>
                  </a:moveTo>
                  <a:lnTo>
                    <a:pt x="1" y="404"/>
                  </a:lnTo>
                  <a:lnTo>
                    <a:pt x="5377" y="9543"/>
                  </a:lnTo>
                  <a:lnTo>
                    <a:pt x="20162" y="24328"/>
                  </a:lnTo>
                  <a:lnTo>
                    <a:pt x="24732" y="24328"/>
                  </a:lnTo>
                  <a:lnTo>
                    <a:pt x="404" y="0"/>
                  </a:lnTo>
                  <a:close/>
                </a:path>
              </a:pathLst>
            </a:custGeom>
            <a:solidFill>
              <a:srgbClr val="02DFC8"/>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377" name="Shape 1377"/>
            <p:cNvSpPr/>
            <p:nvPr/>
          </p:nvSpPr>
          <p:spPr>
            <a:xfrm>
              <a:off x="584200" y="3447175"/>
              <a:ext cx="846800" cy="836700"/>
            </a:xfrm>
            <a:custGeom>
              <a:pathLst>
                <a:path extrusionOk="0" h="33468" w="33872">
                  <a:moveTo>
                    <a:pt x="404" y="1"/>
                  </a:moveTo>
                  <a:lnTo>
                    <a:pt x="1" y="270"/>
                  </a:lnTo>
                  <a:lnTo>
                    <a:pt x="5243" y="9544"/>
                  </a:lnTo>
                  <a:lnTo>
                    <a:pt x="29167" y="33468"/>
                  </a:lnTo>
                  <a:lnTo>
                    <a:pt x="33872" y="33468"/>
                  </a:lnTo>
                  <a:lnTo>
                    <a:pt x="404" y="1"/>
                  </a:lnTo>
                  <a:close/>
                </a:path>
              </a:pathLst>
            </a:custGeom>
            <a:solidFill>
              <a:srgbClr val="03DDC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378" name="Shape 1378"/>
            <p:cNvSpPr/>
            <p:nvPr/>
          </p:nvSpPr>
          <p:spPr>
            <a:xfrm>
              <a:off x="449800" y="3218700"/>
              <a:ext cx="1078650" cy="1065175"/>
            </a:xfrm>
            <a:custGeom>
              <a:pathLst>
                <a:path extrusionOk="0" h="42607" w="43146">
                  <a:moveTo>
                    <a:pt x="404" y="0"/>
                  </a:moveTo>
                  <a:lnTo>
                    <a:pt x="1" y="269"/>
                  </a:lnTo>
                  <a:lnTo>
                    <a:pt x="5377" y="9543"/>
                  </a:lnTo>
                  <a:lnTo>
                    <a:pt x="38441" y="42607"/>
                  </a:lnTo>
                  <a:lnTo>
                    <a:pt x="43145" y="42607"/>
                  </a:lnTo>
                  <a:lnTo>
                    <a:pt x="404" y="0"/>
                  </a:lnTo>
                  <a:close/>
                </a:path>
              </a:pathLst>
            </a:custGeom>
            <a:solidFill>
              <a:srgbClr val="04DBC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379" name="Shape 1379"/>
            <p:cNvSpPr/>
            <p:nvPr/>
          </p:nvSpPr>
          <p:spPr>
            <a:xfrm>
              <a:off x="318750" y="2990200"/>
              <a:ext cx="1307150" cy="1293675"/>
            </a:xfrm>
            <a:custGeom>
              <a:pathLst>
                <a:path extrusionOk="0" h="51747" w="52286">
                  <a:moveTo>
                    <a:pt x="404" y="1"/>
                  </a:moveTo>
                  <a:lnTo>
                    <a:pt x="1" y="269"/>
                  </a:lnTo>
                  <a:lnTo>
                    <a:pt x="5243" y="9409"/>
                  </a:lnTo>
                  <a:lnTo>
                    <a:pt x="47581" y="51747"/>
                  </a:lnTo>
                  <a:lnTo>
                    <a:pt x="52285" y="51747"/>
                  </a:lnTo>
                  <a:lnTo>
                    <a:pt x="39517" y="38978"/>
                  </a:lnTo>
                  <a:lnTo>
                    <a:pt x="37097" y="38978"/>
                  </a:lnTo>
                  <a:lnTo>
                    <a:pt x="33737" y="33333"/>
                  </a:lnTo>
                  <a:lnTo>
                    <a:pt x="404" y="1"/>
                  </a:lnTo>
                  <a:close/>
                </a:path>
              </a:pathLst>
            </a:custGeom>
            <a:solidFill>
              <a:srgbClr val="06D9CA"/>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380" name="Shape 1380"/>
            <p:cNvSpPr/>
            <p:nvPr/>
          </p:nvSpPr>
          <p:spPr>
            <a:xfrm>
              <a:off x="1286500" y="3964650"/>
              <a:ext cx="436850" cy="319225"/>
            </a:xfrm>
            <a:custGeom>
              <a:pathLst>
                <a:path extrusionOk="0" h="12769" w="17474">
                  <a:moveTo>
                    <a:pt x="0" y="0"/>
                  </a:moveTo>
                  <a:lnTo>
                    <a:pt x="12769" y="12769"/>
                  </a:lnTo>
                  <a:lnTo>
                    <a:pt x="17473" y="12769"/>
                  </a:lnTo>
                  <a:lnTo>
                    <a:pt x="4704" y="0"/>
                  </a:lnTo>
                  <a:close/>
                </a:path>
              </a:pathLst>
            </a:custGeom>
            <a:solidFill>
              <a:srgbClr val="07D8CB"/>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381" name="Shape 1381"/>
            <p:cNvSpPr/>
            <p:nvPr/>
          </p:nvSpPr>
          <p:spPr>
            <a:xfrm>
              <a:off x="238125" y="2822200"/>
              <a:ext cx="924075" cy="1008075"/>
            </a:xfrm>
            <a:custGeom>
              <a:pathLst>
                <a:path extrusionOk="0" h="40323" w="36963">
                  <a:moveTo>
                    <a:pt x="806" y="0"/>
                  </a:moveTo>
                  <a:lnTo>
                    <a:pt x="0" y="1479"/>
                  </a:lnTo>
                  <a:lnTo>
                    <a:pt x="3226" y="6989"/>
                  </a:lnTo>
                  <a:lnTo>
                    <a:pt x="36559" y="40322"/>
                  </a:lnTo>
                  <a:lnTo>
                    <a:pt x="36962" y="40053"/>
                  </a:lnTo>
                  <a:lnTo>
                    <a:pt x="31720" y="30779"/>
                  </a:lnTo>
                  <a:lnTo>
                    <a:pt x="806" y="0"/>
                  </a:lnTo>
                  <a:close/>
                </a:path>
              </a:pathLst>
            </a:custGeom>
            <a:solidFill>
              <a:srgbClr val="07D8CB"/>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382" name="Shape 1382"/>
            <p:cNvSpPr/>
            <p:nvPr/>
          </p:nvSpPr>
          <p:spPr>
            <a:xfrm>
              <a:off x="1383925" y="3964650"/>
              <a:ext cx="433500" cy="319225"/>
            </a:xfrm>
            <a:custGeom>
              <a:pathLst>
                <a:path extrusionOk="0" h="12769" w="17340">
                  <a:moveTo>
                    <a:pt x="1" y="0"/>
                  </a:moveTo>
                  <a:lnTo>
                    <a:pt x="12770" y="12769"/>
                  </a:lnTo>
                  <a:lnTo>
                    <a:pt x="17339" y="12769"/>
                  </a:lnTo>
                  <a:lnTo>
                    <a:pt x="4705" y="0"/>
                  </a:lnTo>
                  <a:close/>
                </a:path>
              </a:pathLst>
            </a:custGeom>
            <a:solidFill>
              <a:srgbClr val="08D6CB"/>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383" name="Shape 1383"/>
            <p:cNvSpPr/>
            <p:nvPr/>
          </p:nvSpPr>
          <p:spPr>
            <a:xfrm>
              <a:off x="251550" y="2761700"/>
              <a:ext cx="779600" cy="840075"/>
            </a:xfrm>
            <a:custGeom>
              <a:pathLst>
                <a:path extrusionOk="0" h="33603" w="31184">
                  <a:moveTo>
                    <a:pt x="1748" y="1"/>
                  </a:moveTo>
                  <a:lnTo>
                    <a:pt x="1" y="2823"/>
                  </a:lnTo>
                  <a:lnTo>
                    <a:pt x="30780" y="33603"/>
                  </a:lnTo>
                  <a:lnTo>
                    <a:pt x="31183" y="33199"/>
                  </a:lnTo>
                  <a:lnTo>
                    <a:pt x="25807" y="24060"/>
                  </a:lnTo>
                  <a:lnTo>
                    <a:pt x="1748" y="1"/>
                  </a:lnTo>
                  <a:close/>
                </a:path>
              </a:pathLst>
            </a:custGeom>
            <a:solidFill>
              <a:srgbClr val="08D6CB"/>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384" name="Shape 1384"/>
            <p:cNvSpPr/>
            <p:nvPr/>
          </p:nvSpPr>
          <p:spPr>
            <a:xfrm>
              <a:off x="288525" y="2697875"/>
              <a:ext cx="608200" cy="675400"/>
            </a:xfrm>
            <a:custGeom>
              <a:pathLst>
                <a:path extrusionOk="0" h="27016" w="24328">
                  <a:moveTo>
                    <a:pt x="1613" y="0"/>
                  </a:moveTo>
                  <a:lnTo>
                    <a:pt x="0" y="2957"/>
                  </a:lnTo>
                  <a:lnTo>
                    <a:pt x="23925" y="27016"/>
                  </a:lnTo>
                  <a:lnTo>
                    <a:pt x="24328" y="26613"/>
                  </a:lnTo>
                  <a:lnTo>
                    <a:pt x="19086" y="17473"/>
                  </a:lnTo>
                  <a:lnTo>
                    <a:pt x="1613" y="0"/>
                  </a:lnTo>
                  <a:close/>
                </a:path>
              </a:pathLst>
            </a:custGeom>
            <a:solidFill>
              <a:srgbClr val="09D4CC"/>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385" name="Shape 1385"/>
            <p:cNvSpPr/>
            <p:nvPr/>
          </p:nvSpPr>
          <p:spPr>
            <a:xfrm>
              <a:off x="1481375" y="3964650"/>
              <a:ext cx="433500" cy="319225"/>
            </a:xfrm>
            <a:custGeom>
              <a:pathLst>
                <a:path extrusionOk="0" h="12769" w="17340">
                  <a:moveTo>
                    <a:pt x="1" y="0"/>
                  </a:moveTo>
                  <a:lnTo>
                    <a:pt x="12769" y="12769"/>
                  </a:lnTo>
                  <a:lnTo>
                    <a:pt x="17339" y="12769"/>
                  </a:lnTo>
                  <a:lnTo>
                    <a:pt x="4705" y="0"/>
                  </a:lnTo>
                  <a:close/>
                </a:path>
              </a:pathLst>
            </a:custGeom>
            <a:solidFill>
              <a:srgbClr val="09D4CC"/>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386" name="Shape 1386"/>
            <p:cNvSpPr/>
            <p:nvPr/>
          </p:nvSpPr>
          <p:spPr>
            <a:xfrm>
              <a:off x="1578825" y="3964650"/>
              <a:ext cx="433500" cy="319225"/>
            </a:xfrm>
            <a:custGeom>
              <a:pathLst>
                <a:path extrusionOk="0" h="12769" w="17340">
                  <a:moveTo>
                    <a:pt x="1" y="0"/>
                  </a:moveTo>
                  <a:lnTo>
                    <a:pt x="12769" y="12769"/>
                  </a:lnTo>
                  <a:lnTo>
                    <a:pt x="17339" y="12769"/>
                  </a:lnTo>
                  <a:lnTo>
                    <a:pt x="4570" y="0"/>
                  </a:lnTo>
                  <a:close/>
                </a:path>
              </a:pathLst>
            </a:custGeom>
            <a:solidFill>
              <a:srgbClr val="0AD3CC"/>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387" name="Shape 1387"/>
            <p:cNvSpPr/>
            <p:nvPr/>
          </p:nvSpPr>
          <p:spPr>
            <a:xfrm>
              <a:off x="322125" y="2637375"/>
              <a:ext cx="443550" cy="504050"/>
            </a:xfrm>
            <a:custGeom>
              <a:pathLst>
                <a:path extrusionOk="0" h="20162" w="17742">
                  <a:moveTo>
                    <a:pt x="1747" y="1"/>
                  </a:moveTo>
                  <a:lnTo>
                    <a:pt x="0" y="2958"/>
                  </a:lnTo>
                  <a:lnTo>
                    <a:pt x="17339" y="20162"/>
                  </a:lnTo>
                  <a:lnTo>
                    <a:pt x="17742" y="19893"/>
                  </a:lnTo>
                  <a:lnTo>
                    <a:pt x="12366" y="10619"/>
                  </a:lnTo>
                  <a:lnTo>
                    <a:pt x="1747" y="1"/>
                  </a:lnTo>
                  <a:close/>
                </a:path>
              </a:pathLst>
            </a:custGeom>
            <a:solidFill>
              <a:srgbClr val="0AD3CC"/>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388" name="Shape 1388"/>
            <p:cNvSpPr/>
            <p:nvPr/>
          </p:nvSpPr>
          <p:spPr>
            <a:xfrm>
              <a:off x="359075" y="2576900"/>
              <a:ext cx="275575" cy="336050"/>
            </a:xfrm>
            <a:custGeom>
              <a:pathLst>
                <a:path extrusionOk="0" h="13442" w="11023">
                  <a:moveTo>
                    <a:pt x="1614" y="1"/>
                  </a:moveTo>
                  <a:lnTo>
                    <a:pt x="1" y="2823"/>
                  </a:lnTo>
                  <a:lnTo>
                    <a:pt x="10484" y="13441"/>
                  </a:lnTo>
                  <a:lnTo>
                    <a:pt x="10888" y="13172"/>
                  </a:lnTo>
                  <a:lnTo>
                    <a:pt x="9812" y="11291"/>
                  </a:lnTo>
                  <a:lnTo>
                    <a:pt x="11022" y="9275"/>
                  </a:lnTo>
                  <a:lnTo>
                    <a:pt x="1614" y="1"/>
                  </a:lnTo>
                  <a:close/>
                </a:path>
              </a:pathLst>
            </a:custGeom>
            <a:solidFill>
              <a:srgbClr val="0BD1CD"/>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389" name="Shape 1389"/>
            <p:cNvSpPr/>
            <p:nvPr/>
          </p:nvSpPr>
          <p:spPr>
            <a:xfrm>
              <a:off x="1676275" y="3964650"/>
              <a:ext cx="433475" cy="319225"/>
            </a:xfrm>
            <a:custGeom>
              <a:pathLst>
                <a:path extrusionOk="0" h="12769" w="17339">
                  <a:moveTo>
                    <a:pt x="0" y="0"/>
                  </a:moveTo>
                  <a:lnTo>
                    <a:pt x="12769" y="12769"/>
                  </a:lnTo>
                  <a:lnTo>
                    <a:pt x="17339" y="12769"/>
                  </a:lnTo>
                  <a:lnTo>
                    <a:pt x="4570" y="0"/>
                  </a:lnTo>
                  <a:close/>
                </a:path>
              </a:pathLst>
            </a:custGeom>
            <a:solidFill>
              <a:srgbClr val="0BD1CD"/>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390" name="Shape 1390"/>
            <p:cNvSpPr/>
            <p:nvPr/>
          </p:nvSpPr>
          <p:spPr>
            <a:xfrm>
              <a:off x="392675" y="2513050"/>
              <a:ext cx="275575" cy="309175"/>
            </a:xfrm>
            <a:custGeom>
              <a:pathLst>
                <a:path extrusionOk="0" h="12367" w="11023">
                  <a:moveTo>
                    <a:pt x="1748" y="1"/>
                  </a:moveTo>
                  <a:lnTo>
                    <a:pt x="1" y="2958"/>
                  </a:lnTo>
                  <a:lnTo>
                    <a:pt x="9409" y="12366"/>
                  </a:lnTo>
                  <a:lnTo>
                    <a:pt x="11022" y="9409"/>
                  </a:lnTo>
                  <a:lnTo>
                    <a:pt x="1748" y="1"/>
                  </a:lnTo>
                  <a:close/>
                </a:path>
              </a:pathLst>
            </a:custGeom>
            <a:solidFill>
              <a:srgbClr val="0CCFCD"/>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391" name="Shape 1391"/>
            <p:cNvSpPr/>
            <p:nvPr/>
          </p:nvSpPr>
          <p:spPr>
            <a:xfrm>
              <a:off x="1773725" y="3964650"/>
              <a:ext cx="433475" cy="319225"/>
            </a:xfrm>
            <a:custGeom>
              <a:pathLst>
                <a:path extrusionOk="0" h="12769" w="17339">
                  <a:moveTo>
                    <a:pt x="0" y="0"/>
                  </a:moveTo>
                  <a:lnTo>
                    <a:pt x="12634" y="12769"/>
                  </a:lnTo>
                  <a:lnTo>
                    <a:pt x="17339" y="12769"/>
                  </a:lnTo>
                  <a:lnTo>
                    <a:pt x="4570" y="0"/>
                  </a:lnTo>
                  <a:close/>
                </a:path>
              </a:pathLst>
            </a:custGeom>
            <a:solidFill>
              <a:srgbClr val="0CCFCD"/>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392" name="Shape 1392"/>
            <p:cNvSpPr/>
            <p:nvPr/>
          </p:nvSpPr>
          <p:spPr>
            <a:xfrm>
              <a:off x="429650" y="2452575"/>
              <a:ext cx="275550" cy="305800"/>
            </a:xfrm>
            <a:custGeom>
              <a:pathLst>
                <a:path extrusionOk="0" h="12232" w="11022">
                  <a:moveTo>
                    <a:pt x="1748" y="1"/>
                  </a:moveTo>
                  <a:lnTo>
                    <a:pt x="0" y="2957"/>
                  </a:lnTo>
                  <a:lnTo>
                    <a:pt x="9274" y="12232"/>
                  </a:lnTo>
                  <a:lnTo>
                    <a:pt x="11022" y="9275"/>
                  </a:lnTo>
                  <a:lnTo>
                    <a:pt x="1748" y="1"/>
                  </a:lnTo>
                  <a:close/>
                </a:path>
              </a:pathLst>
            </a:custGeom>
            <a:solidFill>
              <a:srgbClr val="0DCDCE"/>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393" name="Shape 1393"/>
            <p:cNvSpPr/>
            <p:nvPr/>
          </p:nvSpPr>
          <p:spPr>
            <a:xfrm>
              <a:off x="1871150" y="3964650"/>
              <a:ext cx="433500" cy="319225"/>
            </a:xfrm>
            <a:custGeom>
              <a:pathLst>
                <a:path extrusionOk="0" h="12769" w="17340">
                  <a:moveTo>
                    <a:pt x="1" y="0"/>
                  </a:moveTo>
                  <a:lnTo>
                    <a:pt x="12635" y="12769"/>
                  </a:lnTo>
                  <a:lnTo>
                    <a:pt x="17340" y="12769"/>
                  </a:lnTo>
                  <a:lnTo>
                    <a:pt x="4571" y="0"/>
                  </a:lnTo>
                  <a:close/>
                </a:path>
              </a:pathLst>
            </a:custGeom>
            <a:solidFill>
              <a:srgbClr val="0DCDCE"/>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394" name="Shape 1394"/>
            <p:cNvSpPr/>
            <p:nvPr/>
          </p:nvSpPr>
          <p:spPr>
            <a:xfrm>
              <a:off x="1965250" y="3964650"/>
              <a:ext cx="436850" cy="319225"/>
            </a:xfrm>
            <a:custGeom>
              <a:pathLst>
                <a:path extrusionOk="0" h="12769" w="17474">
                  <a:moveTo>
                    <a:pt x="0" y="0"/>
                  </a:moveTo>
                  <a:lnTo>
                    <a:pt x="12769" y="12769"/>
                  </a:lnTo>
                  <a:lnTo>
                    <a:pt x="17473" y="12769"/>
                  </a:lnTo>
                  <a:lnTo>
                    <a:pt x="4705" y="0"/>
                  </a:lnTo>
                  <a:close/>
                </a:path>
              </a:pathLst>
            </a:custGeom>
            <a:solidFill>
              <a:srgbClr val="0ECCC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395" name="Shape 1395"/>
            <p:cNvSpPr/>
            <p:nvPr/>
          </p:nvSpPr>
          <p:spPr>
            <a:xfrm>
              <a:off x="466600" y="2392100"/>
              <a:ext cx="272200" cy="305800"/>
            </a:xfrm>
            <a:custGeom>
              <a:pathLst>
                <a:path extrusionOk="0" h="12232" w="10888">
                  <a:moveTo>
                    <a:pt x="1614" y="0"/>
                  </a:moveTo>
                  <a:lnTo>
                    <a:pt x="1" y="2957"/>
                  </a:lnTo>
                  <a:lnTo>
                    <a:pt x="9275" y="12231"/>
                  </a:lnTo>
                  <a:lnTo>
                    <a:pt x="10888" y="9274"/>
                  </a:lnTo>
                  <a:lnTo>
                    <a:pt x="1614" y="0"/>
                  </a:lnTo>
                  <a:close/>
                </a:path>
              </a:pathLst>
            </a:custGeom>
            <a:solidFill>
              <a:srgbClr val="0ECCC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396" name="Shape 1396"/>
            <p:cNvSpPr/>
            <p:nvPr/>
          </p:nvSpPr>
          <p:spPr>
            <a:xfrm>
              <a:off x="2062700" y="3964650"/>
              <a:ext cx="433475" cy="319225"/>
            </a:xfrm>
            <a:custGeom>
              <a:pathLst>
                <a:path extrusionOk="0" h="12769" w="17339">
                  <a:moveTo>
                    <a:pt x="0" y="0"/>
                  </a:moveTo>
                  <a:lnTo>
                    <a:pt x="12769" y="12769"/>
                  </a:lnTo>
                  <a:lnTo>
                    <a:pt x="17339" y="12769"/>
                  </a:lnTo>
                  <a:lnTo>
                    <a:pt x="4704" y="0"/>
                  </a:lnTo>
                  <a:close/>
                </a:path>
              </a:pathLst>
            </a:custGeom>
            <a:solidFill>
              <a:srgbClr val="10CAC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397" name="Shape 1397"/>
            <p:cNvSpPr/>
            <p:nvPr/>
          </p:nvSpPr>
          <p:spPr>
            <a:xfrm>
              <a:off x="500200" y="2328250"/>
              <a:ext cx="275575" cy="309150"/>
            </a:xfrm>
            <a:custGeom>
              <a:pathLst>
                <a:path extrusionOk="0" h="12366" w="11023">
                  <a:moveTo>
                    <a:pt x="1748" y="1"/>
                  </a:moveTo>
                  <a:lnTo>
                    <a:pt x="1" y="2957"/>
                  </a:lnTo>
                  <a:lnTo>
                    <a:pt x="9275" y="12366"/>
                  </a:lnTo>
                  <a:lnTo>
                    <a:pt x="11022" y="9409"/>
                  </a:lnTo>
                  <a:lnTo>
                    <a:pt x="1748" y="1"/>
                  </a:lnTo>
                  <a:close/>
                </a:path>
              </a:pathLst>
            </a:custGeom>
            <a:solidFill>
              <a:srgbClr val="10CAC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398" name="Shape 1398"/>
            <p:cNvSpPr/>
            <p:nvPr/>
          </p:nvSpPr>
          <p:spPr>
            <a:xfrm>
              <a:off x="537175" y="2267775"/>
              <a:ext cx="275550" cy="305800"/>
            </a:xfrm>
            <a:custGeom>
              <a:pathLst>
                <a:path extrusionOk="0" h="12232" w="11022">
                  <a:moveTo>
                    <a:pt x="1613" y="0"/>
                  </a:moveTo>
                  <a:lnTo>
                    <a:pt x="0" y="2957"/>
                  </a:lnTo>
                  <a:lnTo>
                    <a:pt x="9274" y="12231"/>
                  </a:lnTo>
                  <a:lnTo>
                    <a:pt x="11022" y="9274"/>
                  </a:lnTo>
                  <a:lnTo>
                    <a:pt x="1613" y="0"/>
                  </a:lnTo>
                  <a:close/>
                </a:path>
              </a:pathLst>
            </a:custGeom>
            <a:solidFill>
              <a:srgbClr val="11C8D0"/>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399" name="Shape 1399"/>
            <p:cNvSpPr/>
            <p:nvPr/>
          </p:nvSpPr>
          <p:spPr>
            <a:xfrm>
              <a:off x="2160150" y="3964650"/>
              <a:ext cx="433475" cy="319225"/>
            </a:xfrm>
            <a:custGeom>
              <a:pathLst>
                <a:path extrusionOk="0" h="12769" w="17339">
                  <a:moveTo>
                    <a:pt x="0" y="0"/>
                  </a:moveTo>
                  <a:lnTo>
                    <a:pt x="12769" y="12769"/>
                  </a:lnTo>
                  <a:lnTo>
                    <a:pt x="17339" y="12769"/>
                  </a:lnTo>
                  <a:lnTo>
                    <a:pt x="4704" y="0"/>
                  </a:lnTo>
                  <a:close/>
                </a:path>
              </a:pathLst>
            </a:custGeom>
            <a:solidFill>
              <a:srgbClr val="11C8D0"/>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400" name="Shape 1400"/>
            <p:cNvSpPr/>
            <p:nvPr/>
          </p:nvSpPr>
          <p:spPr>
            <a:xfrm>
              <a:off x="570775" y="2207275"/>
              <a:ext cx="275550" cy="305800"/>
            </a:xfrm>
            <a:custGeom>
              <a:pathLst>
                <a:path extrusionOk="0" h="12232" w="11022">
                  <a:moveTo>
                    <a:pt x="1748" y="1"/>
                  </a:moveTo>
                  <a:lnTo>
                    <a:pt x="0" y="2958"/>
                  </a:lnTo>
                  <a:lnTo>
                    <a:pt x="9409" y="12232"/>
                  </a:lnTo>
                  <a:lnTo>
                    <a:pt x="11022" y="9275"/>
                  </a:lnTo>
                  <a:lnTo>
                    <a:pt x="1748" y="1"/>
                  </a:lnTo>
                  <a:close/>
                </a:path>
              </a:pathLst>
            </a:custGeom>
            <a:solidFill>
              <a:srgbClr val="12C7D0"/>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401" name="Shape 1401"/>
            <p:cNvSpPr/>
            <p:nvPr/>
          </p:nvSpPr>
          <p:spPr>
            <a:xfrm>
              <a:off x="2257575" y="3964650"/>
              <a:ext cx="433500" cy="319225"/>
            </a:xfrm>
            <a:custGeom>
              <a:pathLst>
                <a:path extrusionOk="0" h="12769" w="17340">
                  <a:moveTo>
                    <a:pt x="1" y="0"/>
                  </a:moveTo>
                  <a:lnTo>
                    <a:pt x="12770" y="12769"/>
                  </a:lnTo>
                  <a:lnTo>
                    <a:pt x="17339" y="12769"/>
                  </a:lnTo>
                  <a:lnTo>
                    <a:pt x="4705" y="0"/>
                  </a:lnTo>
                  <a:close/>
                </a:path>
              </a:pathLst>
            </a:custGeom>
            <a:solidFill>
              <a:srgbClr val="12C7D0"/>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402" name="Shape 1402"/>
            <p:cNvSpPr/>
            <p:nvPr/>
          </p:nvSpPr>
          <p:spPr>
            <a:xfrm>
              <a:off x="2355025" y="3964650"/>
              <a:ext cx="383100" cy="319225"/>
            </a:xfrm>
            <a:custGeom>
              <a:pathLst>
                <a:path extrusionOk="0" h="12769" w="15324">
                  <a:moveTo>
                    <a:pt x="1" y="0"/>
                  </a:moveTo>
                  <a:lnTo>
                    <a:pt x="12769" y="12769"/>
                  </a:lnTo>
                  <a:lnTo>
                    <a:pt x="14248" y="12769"/>
                  </a:lnTo>
                  <a:lnTo>
                    <a:pt x="15323" y="10753"/>
                  </a:lnTo>
                  <a:lnTo>
                    <a:pt x="4570" y="0"/>
                  </a:lnTo>
                  <a:close/>
                </a:path>
              </a:pathLst>
            </a:custGeom>
            <a:solidFill>
              <a:srgbClr val="13C5D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403" name="Shape 1403"/>
            <p:cNvSpPr/>
            <p:nvPr/>
          </p:nvSpPr>
          <p:spPr>
            <a:xfrm>
              <a:off x="607725" y="2146800"/>
              <a:ext cx="275575" cy="305800"/>
            </a:xfrm>
            <a:custGeom>
              <a:pathLst>
                <a:path extrusionOk="0" h="12232" w="11023">
                  <a:moveTo>
                    <a:pt x="1614" y="1"/>
                  </a:moveTo>
                  <a:lnTo>
                    <a:pt x="1" y="2823"/>
                  </a:lnTo>
                  <a:lnTo>
                    <a:pt x="9275" y="12232"/>
                  </a:lnTo>
                  <a:lnTo>
                    <a:pt x="11022" y="9275"/>
                  </a:lnTo>
                  <a:lnTo>
                    <a:pt x="1614" y="1"/>
                  </a:lnTo>
                  <a:close/>
                </a:path>
              </a:pathLst>
            </a:custGeom>
            <a:solidFill>
              <a:srgbClr val="13C5D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404" name="Shape 1404"/>
            <p:cNvSpPr/>
            <p:nvPr/>
          </p:nvSpPr>
          <p:spPr>
            <a:xfrm>
              <a:off x="2452475" y="3941125"/>
              <a:ext cx="322600" cy="305800"/>
            </a:xfrm>
            <a:custGeom>
              <a:pathLst>
                <a:path extrusionOk="0" h="12232" w="12904">
                  <a:moveTo>
                    <a:pt x="3495" y="1"/>
                  </a:moveTo>
                  <a:lnTo>
                    <a:pt x="2957" y="941"/>
                  </a:lnTo>
                  <a:lnTo>
                    <a:pt x="0" y="941"/>
                  </a:lnTo>
                  <a:lnTo>
                    <a:pt x="11156" y="12232"/>
                  </a:lnTo>
                  <a:lnTo>
                    <a:pt x="12904" y="9275"/>
                  </a:lnTo>
                  <a:lnTo>
                    <a:pt x="3495" y="1"/>
                  </a:lnTo>
                  <a:close/>
                </a:path>
              </a:pathLst>
            </a:custGeom>
            <a:solidFill>
              <a:srgbClr val="14C3D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405" name="Shape 1405"/>
            <p:cNvSpPr/>
            <p:nvPr/>
          </p:nvSpPr>
          <p:spPr>
            <a:xfrm>
              <a:off x="641325" y="2082950"/>
              <a:ext cx="275575" cy="305800"/>
            </a:xfrm>
            <a:custGeom>
              <a:pathLst>
                <a:path extrusionOk="0" h="12232" w="11023">
                  <a:moveTo>
                    <a:pt x="1748" y="1"/>
                  </a:moveTo>
                  <a:lnTo>
                    <a:pt x="1" y="2958"/>
                  </a:lnTo>
                  <a:lnTo>
                    <a:pt x="9409" y="12232"/>
                  </a:lnTo>
                  <a:lnTo>
                    <a:pt x="11022" y="9409"/>
                  </a:lnTo>
                  <a:lnTo>
                    <a:pt x="1748" y="1"/>
                  </a:lnTo>
                  <a:close/>
                </a:path>
              </a:pathLst>
            </a:custGeom>
            <a:solidFill>
              <a:srgbClr val="14C3D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406" name="Shape 1406"/>
            <p:cNvSpPr/>
            <p:nvPr/>
          </p:nvSpPr>
          <p:spPr>
            <a:xfrm>
              <a:off x="678300" y="2022475"/>
              <a:ext cx="275550" cy="305800"/>
            </a:xfrm>
            <a:custGeom>
              <a:pathLst>
                <a:path extrusionOk="0" h="12232" w="11022">
                  <a:moveTo>
                    <a:pt x="1748" y="1"/>
                  </a:moveTo>
                  <a:lnTo>
                    <a:pt x="0" y="2957"/>
                  </a:lnTo>
                  <a:lnTo>
                    <a:pt x="9274" y="12232"/>
                  </a:lnTo>
                  <a:lnTo>
                    <a:pt x="11022" y="9275"/>
                  </a:lnTo>
                  <a:lnTo>
                    <a:pt x="1748" y="1"/>
                  </a:lnTo>
                  <a:close/>
                </a:path>
              </a:pathLst>
            </a:custGeom>
            <a:solidFill>
              <a:srgbClr val="15C1D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407" name="Shape 1407"/>
            <p:cNvSpPr/>
            <p:nvPr/>
          </p:nvSpPr>
          <p:spPr>
            <a:xfrm>
              <a:off x="2533125" y="3877275"/>
              <a:ext cx="275550" cy="309175"/>
            </a:xfrm>
            <a:custGeom>
              <a:pathLst>
                <a:path extrusionOk="0" h="12367" w="11022">
                  <a:moveTo>
                    <a:pt x="1748" y="1"/>
                  </a:moveTo>
                  <a:lnTo>
                    <a:pt x="0" y="2958"/>
                  </a:lnTo>
                  <a:lnTo>
                    <a:pt x="9409" y="12366"/>
                  </a:lnTo>
                  <a:lnTo>
                    <a:pt x="11022" y="9409"/>
                  </a:lnTo>
                  <a:lnTo>
                    <a:pt x="1748" y="1"/>
                  </a:lnTo>
                  <a:close/>
                </a:path>
              </a:pathLst>
            </a:custGeom>
            <a:solidFill>
              <a:srgbClr val="15C1D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408" name="Shape 1408"/>
            <p:cNvSpPr/>
            <p:nvPr/>
          </p:nvSpPr>
          <p:spPr>
            <a:xfrm>
              <a:off x="2570075" y="3816800"/>
              <a:ext cx="275575" cy="305800"/>
            </a:xfrm>
            <a:custGeom>
              <a:pathLst>
                <a:path extrusionOk="0" h="12232" w="11023">
                  <a:moveTo>
                    <a:pt x="1614" y="1"/>
                  </a:moveTo>
                  <a:lnTo>
                    <a:pt x="1" y="2957"/>
                  </a:lnTo>
                  <a:lnTo>
                    <a:pt x="9275" y="12232"/>
                  </a:lnTo>
                  <a:lnTo>
                    <a:pt x="11022" y="9275"/>
                  </a:lnTo>
                  <a:lnTo>
                    <a:pt x="1614" y="1"/>
                  </a:lnTo>
                  <a:close/>
                </a:path>
              </a:pathLst>
            </a:custGeom>
            <a:solidFill>
              <a:srgbClr val="16C0D3"/>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409" name="Shape 1409"/>
            <p:cNvSpPr/>
            <p:nvPr/>
          </p:nvSpPr>
          <p:spPr>
            <a:xfrm>
              <a:off x="711900" y="1962000"/>
              <a:ext cx="275550" cy="305800"/>
            </a:xfrm>
            <a:custGeom>
              <a:pathLst>
                <a:path extrusionOk="0" h="12232" w="11022">
                  <a:moveTo>
                    <a:pt x="1748" y="0"/>
                  </a:moveTo>
                  <a:lnTo>
                    <a:pt x="0" y="2957"/>
                  </a:lnTo>
                  <a:lnTo>
                    <a:pt x="9409" y="12231"/>
                  </a:lnTo>
                  <a:lnTo>
                    <a:pt x="11022" y="9274"/>
                  </a:lnTo>
                  <a:lnTo>
                    <a:pt x="1748" y="0"/>
                  </a:lnTo>
                  <a:close/>
                </a:path>
              </a:pathLst>
            </a:custGeom>
            <a:solidFill>
              <a:srgbClr val="16C0D3"/>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410" name="Shape 1410"/>
            <p:cNvSpPr/>
            <p:nvPr/>
          </p:nvSpPr>
          <p:spPr>
            <a:xfrm>
              <a:off x="2603675" y="3756325"/>
              <a:ext cx="275575" cy="305800"/>
            </a:xfrm>
            <a:custGeom>
              <a:pathLst>
                <a:path extrusionOk="0" h="12232" w="11023">
                  <a:moveTo>
                    <a:pt x="1748" y="0"/>
                  </a:moveTo>
                  <a:lnTo>
                    <a:pt x="1" y="2957"/>
                  </a:lnTo>
                  <a:lnTo>
                    <a:pt x="9409" y="12231"/>
                  </a:lnTo>
                  <a:lnTo>
                    <a:pt x="11022" y="9274"/>
                  </a:lnTo>
                  <a:lnTo>
                    <a:pt x="1748" y="0"/>
                  </a:lnTo>
                  <a:close/>
                </a:path>
              </a:pathLst>
            </a:custGeom>
            <a:solidFill>
              <a:srgbClr val="17BED3"/>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411" name="Shape 1411"/>
            <p:cNvSpPr/>
            <p:nvPr/>
          </p:nvSpPr>
          <p:spPr>
            <a:xfrm>
              <a:off x="748850" y="1898150"/>
              <a:ext cx="275575" cy="309150"/>
            </a:xfrm>
            <a:custGeom>
              <a:pathLst>
                <a:path extrusionOk="0" h="12366" w="11023">
                  <a:moveTo>
                    <a:pt x="1748" y="0"/>
                  </a:moveTo>
                  <a:lnTo>
                    <a:pt x="1" y="2957"/>
                  </a:lnTo>
                  <a:lnTo>
                    <a:pt x="9275" y="12366"/>
                  </a:lnTo>
                  <a:lnTo>
                    <a:pt x="11022" y="9409"/>
                  </a:lnTo>
                  <a:lnTo>
                    <a:pt x="1748" y="0"/>
                  </a:lnTo>
                  <a:close/>
                </a:path>
              </a:pathLst>
            </a:custGeom>
            <a:solidFill>
              <a:srgbClr val="17BED3"/>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412" name="Shape 1412"/>
            <p:cNvSpPr/>
            <p:nvPr/>
          </p:nvSpPr>
          <p:spPr>
            <a:xfrm>
              <a:off x="2640650" y="3692475"/>
              <a:ext cx="275550" cy="309150"/>
            </a:xfrm>
            <a:custGeom>
              <a:pathLst>
                <a:path extrusionOk="0" h="12366" w="11022">
                  <a:moveTo>
                    <a:pt x="1748" y="0"/>
                  </a:moveTo>
                  <a:lnTo>
                    <a:pt x="0" y="2957"/>
                  </a:lnTo>
                  <a:lnTo>
                    <a:pt x="9274" y="12366"/>
                  </a:lnTo>
                  <a:lnTo>
                    <a:pt x="11022" y="9409"/>
                  </a:lnTo>
                  <a:lnTo>
                    <a:pt x="1748" y="0"/>
                  </a:lnTo>
                  <a:close/>
                </a:path>
              </a:pathLst>
            </a:custGeom>
            <a:solidFill>
              <a:srgbClr val="18BCD4"/>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413" name="Shape 1413"/>
            <p:cNvSpPr/>
            <p:nvPr/>
          </p:nvSpPr>
          <p:spPr>
            <a:xfrm>
              <a:off x="785825" y="1837675"/>
              <a:ext cx="275550" cy="305800"/>
            </a:xfrm>
            <a:custGeom>
              <a:pathLst>
                <a:path extrusionOk="0" h="12232" w="11022">
                  <a:moveTo>
                    <a:pt x="1613" y="0"/>
                  </a:moveTo>
                  <a:lnTo>
                    <a:pt x="0" y="2957"/>
                  </a:lnTo>
                  <a:lnTo>
                    <a:pt x="9275" y="12231"/>
                  </a:lnTo>
                  <a:lnTo>
                    <a:pt x="11022" y="9274"/>
                  </a:lnTo>
                  <a:lnTo>
                    <a:pt x="1613" y="0"/>
                  </a:lnTo>
                  <a:close/>
                </a:path>
              </a:pathLst>
            </a:custGeom>
            <a:solidFill>
              <a:srgbClr val="18BCD4"/>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414" name="Shape 1414"/>
            <p:cNvSpPr/>
            <p:nvPr/>
          </p:nvSpPr>
          <p:spPr>
            <a:xfrm>
              <a:off x="2677600" y="3632000"/>
              <a:ext cx="275575" cy="305800"/>
            </a:xfrm>
            <a:custGeom>
              <a:pathLst>
                <a:path extrusionOk="0" h="12232" w="11023">
                  <a:moveTo>
                    <a:pt x="1614" y="0"/>
                  </a:moveTo>
                  <a:lnTo>
                    <a:pt x="1" y="2957"/>
                  </a:lnTo>
                  <a:lnTo>
                    <a:pt x="9275" y="12231"/>
                  </a:lnTo>
                  <a:lnTo>
                    <a:pt x="11022" y="9274"/>
                  </a:lnTo>
                  <a:lnTo>
                    <a:pt x="1614" y="0"/>
                  </a:lnTo>
                  <a:close/>
                </a:path>
              </a:pathLst>
            </a:custGeom>
            <a:solidFill>
              <a:srgbClr val="19BBD5"/>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415" name="Shape 1415"/>
            <p:cNvSpPr/>
            <p:nvPr/>
          </p:nvSpPr>
          <p:spPr>
            <a:xfrm>
              <a:off x="819425" y="1777175"/>
              <a:ext cx="275550" cy="305800"/>
            </a:xfrm>
            <a:custGeom>
              <a:pathLst>
                <a:path extrusionOk="0" h="12232" w="11022">
                  <a:moveTo>
                    <a:pt x="1748" y="1"/>
                  </a:moveTo>
                  <a:lnTo>
                    <a:pt x="0" y="2958"/>
                  </a:lnTo>
                  <a:lnTo>
                    <a:pt x="9275" y="12232"/>
                  </a:lnTo>
                  <a:lnTo>
                    <a:pt x="11022" y="9275"/>
                  </a:lnTo>
                  <a:lnTo>
                    <a:pt x="1748" y="1"/>
                  </a:lnTo>
                  <a:close/>
                </a:path>
              </a:pathLst>
            </a:custGeom>
            <a:solidFill>
              <a:srgbClr val="19BBD5"/>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416" name="Shape 1416"/>
            <p:cNvSpPr/>
            <p:nvPr/>
          </p:nvSpPr>
          <p:spPr>
            <a:xfrm>
              <a:off x="2711200" y="3571500"/>
              <a:ext cx="275575" cy="305800"/>
            </a:xfrm>
            <a:custGeom>
              <a:pathLst>
                <a:path extrusionOk="0" h="12232" w="11023">
                  <a:moveTo>
                    <a:pt x="1748" y="1"/>
                  </a:moveTo>
                  <a:lnTo>
                    <a:pt x="1" y="2958"/>
                  </a:lnTo>
                  <a:lnTo>
                    <a:pt x="9275" y="12232"/>
                  </a:lnTo>
                  <a:lnTo>
                    <a:pt x="11022" y="9275"/>
                  </a:lnTo>
                  <a:lnTo>
                    <a:pt x="1748" y="1"/>
                  </a:lnTo>
                  <a:close/>
                </a:path>
              </a:pathLst>
            </a:custGeom>
            <a:solidFill>
              <a:srgbClr val="1BB9D5"/>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417" name="Shape 1417"/>
            <p:cNvSpPr/>
            <p:nvPr/>
          </p:nvSpPr>
          <p:spPr>
            <a:xfrm>
              <a:off x="856375" y="1713350"/>
              <a:ext cx="275575" cy="309150"/>
            </a:xfrm>
            <a:custGeom>
              <a:pathLst>
                <a:path extrusionOk="0" h="12366" w="11023">
                  <a:moveTo>
                    <a:pt x="1614" y="0"/>
                  </a:moveTo>
                  <a:lnTo>
                    <a:pt x="1" y="2957"/>
                  </a:lnTo>
                  <a:lnTo>
                    <a:pt x="9275" y="12366"/>
                  </a:lnTo>
                  <a:lnTo>
                    <a:pt x="11022" y="9409"/>
                  </a:lnTo>
                  <a:lnTo>
                    <a:pt x="1614" y="0"/>
                  </a:lnTo>
                  <a:close/>
                </a:path>
              </a:pathLst>
            </a:custGeom>
            <a:solidFill>
              <a:srgbClr val="1BB9D5"/>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418" name="Shape 1418"/>
            <p:cNvSpPr/>
            <p:nvPr/>
          </p:nvSpPr>
          <p:spPr>
            <a:xfrm>
              <a:off x="890000" y="1652850"/>
              <a:ext cx="275550" cy="305800"/>
            </a:xfrm>
            <a:custGeom>
              <a:pathLst>
                <a:path extrusionOk="0" h="12232" w="11022">
                  <a:moveTo>
                    <a:pt x="1747" y="1"/>
                  </a:moveTo>
                  <a:lnTo>
                    <a:pt x="0" y="2958"/>
                  </a:lnTo>
                  <a:lnTo>
                    <a:pt x="9409" y="12232"/>
                  </a:lnTo>
                  <a:lnTo>
                    <a:pt x="11021" y="9275"/>
                  </a:lnTo>
                  <a:lnTo>
                    <a:pt x="1747" y="1"/>
                  </a:lnTo>
                  <a:close/>
                </a:path>
              </a:pathLst>
            </a:custGeom>
            <a:solidFill>
              <a:srgbClr val="1CB7D6"/>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419" name="Shape 1419"/>
            <p:cNvSpPr/>
            <p:nvPr/>
          </p:nvSpPr>
          <p:spPr>
            <a:xfrm>
              <a:off x="2748175" y="3511025"/>
              <a:ext cx="275550" cy="305800"/>
            </a:xfrm>
            <a:custGeom>
              <a:pathLst>
                <a:path extrusionOk="0" h="12232" w="11022">
                  <a:moveTo>
                    <a:pt x="1613" y="1"/>
                  </a:moveTo>
                  <a:lnTo>
                    <a:pt x="0" y="2823"/>
                  </a:lnTo>
                  <a:lnTo>
                    <a:pt x="9274" y="12232"/>
                  </a:lnTo>
                  <a:lnTo>
                    <a:pt x="11022" y="9275"/>
                  </a:lnTo>
                  <a:lnTo>
                    <a:pt x="1613" y="1"/>
                  </a:lnTo>
                  <a:close/>
                </a:path>
              </a:pathLst>
            </a:custGeom>
            <a:solidFill>
              <a:srgbClr val="1CB7D6"/>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420" name="Shape 1420"/>
            <p:cNvSpPr/>
            <p:nvPr/>
          </p:nvSpPr>
          <p:spPr>
            <a:xfrm>
              <a:off x="2781775" y="3447175"/>
              <a:ext cx="275550" cy="305800"/>
            </a:xfrm>
            <a:custGeom>
              <a:pathLst>
                <a:path extrusionOk="0" h="12232" w="11022">
                  <a:moveTo>
                    <a:pt x="1748" y="1"/>
                  </a:moveTo>
                  <a:lnTo>
                    <a:pt x="0" y="2958"/>
                  </a:lnTo>
                  <a:lnTo>
                    <a:pt x="9409" y="12232"/>
                  </a:lnTo>
                  <a:lnTo>
                    <a:pt x="11022" y="9409"/>
                  </a:lnTo>
                  <a:lnTo>
                    <a:pt x="1748" y="1"/>
                  </a:lnTo>
                  <a:close/>
                </a:path>
              </a:pathLst>
            </a:custGeom>
            <a:solidFill>
              <a:srgbClr val="1DB5D6"/>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421" name="Shape 1421"/>
            <p:cNvSpPr/>
            <p:nvPr/>
          </p:nvSpPr>
          <p:spPr>
            <a:xfrm>
              <a:off x="926950" y="1592375"/>
              <a:ext cx="275550" cy="305800"/>
            </a:xfrm>
            <a:custGeom>
              <a:pathLst>
                <a:path extrusionOk="0" h="12232" w="11022">
                  <a:moveTo>
                    <a:pt x="1613" y="1"/>
                  </a:moveTo>
                  <a:lnTo>
                    <a:pt x="1" y="2957"/>
                  </a:lnTo>
                  <a:lnTo>
                    <a:pt x="9275" y="12231"/>
                  </a:lnTo>
                  <a:lnTo>
                    <a:pt x="11022" y="9275"/>
                  </a:lnTo>
                  <a:lnTo>
                    <a:pt x="1613" y="1"/>
                  </a:lnTo>
                  <a:close/>
                </a:path>
              </a:pathLst>
            </a:custGeom>
            <a:solidFill>
              <a:srgbClr val="1DB5D6"/>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422" name="Shape 1422"/>
            <p:cNvSpPr/>
            <p:nvPr/>
          </p:nvSpPr>
          <p:spPr>
            <a:xfrm>
              <a:off x="960550" y="1531900"/>
              <a:ext cx="275550" cy="305800"/>
            </a:xfrm>
            <a:custGeom>
              <a:pathLst>
                <a:path extrusionOk="0" h="12232" w="11022">
                  <a:moveTo>
                    <a:pt x="1748" y="0"/>
                  </a:moveTo>
                  <a:lnTo>
                    <a:pt x="1" y="2823"/>
                  </a:lnTo>
                  <a:lnTo>
                    <a:pt x="9409" y="12231"/>
                  </a:lnTo>
                  <a:lnTo>
                    <a:pt x="11022" y="9274"/>
                  </a:lnTo>
                  <a:lnTo>
                    <a:pt x="1748" y="0"/>
                  </a:lnTo>
                  <a:close/>
                </a:path>
              </a:pathLst>
            </a:custGeom>
            <a:solidFill>
              <a:srgbClr val="1EB4D7"/>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423" name="Shape 1423"/>
            <p:cNvSpPr/>
            <p:nvPr/>
          </p:nvSpPr>
          <p:spPr>
            <a:xfrm>
              <a:off x="2818725" y="3386700"/>
              <a:ext cx="275575" cy="305800"/>
            </a:xfrm>
            <a:custGeom>
              <a:pathLst>
                <a:path extrusionOk="0" h="12232" w="11023">
                  <a:moveTo>
                    <a:pt x="1614" y="1"/>
                  </a:moveTo>
                  <a:lnTo>
                    <a:pt x="1" y="2957"/>
                  </a:lnTo>
                  <a:lnTo>
                    <a:pt x="9275" y="12231"/>
                  </a:lnTo>
                  <a:lnTo>
                    <a:pt x="11022" y="9275"/>
                  </a:lnTo>
                  <a:lnTo>
                    <a:pt x="1614" y="1"/>
                  </a:lnTo>
                  <a:close/>
                </a:path>
              </a:pathLst>
            </a:custGeom>
            <a:solidFill>
              <a:srgbClr val="1EB4D7"/>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424" name="Shape 1424"/>
            <p:cNvSpPr/>
            <p:nvPr/>
          </p:nvSpPr>
          <p:spPr>
            <a:xfrm>
              <a:off x="997525" y="1468050"/>
              <a:ext cx="322600" cy="305800"/>
            </a:xfrm>
            <a:custGeom>
              <a:pathLst>
                <a:path extrusionOk="0" h="12232" w="12904">
                  <a:moveTo>
                    <a:pt x="1747" y="0"/>
                  </a:moveTo>
                  <a:lnTo>
                    <a:pt x="0" y="2957"/>
                  </a:lnTo>
                  <a:lnTo>
                    <a:pt x="9274" y="12231"/>
                  </a:lnTo>
                  <a:lnTo>
                    <a:pt x="9946" y="11291"/>
                  </a:lnTo>
                  <a:lnTo>
                    <a:pt x="12903" y="11291"/>
                  </a:lnTo>
                  <a:lnTo>
                    <a:pt x="1747" y="0"/>
                  </a:lnTo>
                  <a:close/>
                </a:path>
              </a:pathLst>
            </a:custGeom>
            <a:solidFill>
              <a:srgbClr val="1FB2D7"/>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425" name="Shape 1425"/>
            <p:cNvSpPr/>
            <p:nvPr/>
          </p:nvSpPr>
          <p:spPr>
            <a:xfrm>
              <a:off x="2852325" y="3326225"/>
              <a:ext cx="275575" cy="305800"/>
            </a:xfrm>
            <a:custGeom>
              <a:pathLst>
                <a:path extrusionOk="0" h="12232" w="11023">
                  <a:moveTo>
                    <a:pt x="1748" y="0"/>
                  </a:moveTo>
                  <a:lnTo>
                    <a:pt x="1" y="2957"/>
                  </a:lnTo>
                  <a:lnTo>
                    <a:pt x="9409" y="12231"/>
                  </a:lnTo>
                  <a:lnTo>
                    <a:pt x="11022" y="9274"/>
                  </a:lnTo>
                  <a:lnTo>
                    <a:pt x="1748" y="0"/>
                  </a:lnTo>
                  <a:close/>
                </a:path>
              </a:pathLst>
            </a:custGeom>
            <a:solidFill>
              <a:srgbClr val="1FB2D7"/>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426" name="Shape 1426"/>
            <p:cNvSpPr/>
            <p:nvPr/>
          </p:nvSpPr>
          <p:spPr>
            <a:xfrm>
              <a:off x="1034475" y="1431100"/>
              <a:ext cx="383075" cy="319225"/>
            </a:xfrm>
            <a:custGeom>
              <a:pathLst>
                <a:path extrusionOk="0" h="12769" w="15323">
                  <a:moveTo>
                    <a:pt x="1076" y="0"/>
                  </a:moveTo>
                  <a:lnTo>
                    <a:pt x="1" y="2016"/>
                  </a:lnTo>
                  <a:lnTo>
                    <a:pt x="10619" y="12769"/>
                  </a:lnTo>
                  <a:lnTo>
                    <a:pt x="15323" y="12769"/>
                  </a:lnTo>
                  <a:lnTo>
                    <a:pt x="2554" y="0"/>
                  </a:lnTo>
                  <a:close/>
                </a:path>
              </a:pathLst>
            </a:custGeom>
            <a:solidFill>
              <a:srgbClr val="20B0D8"/>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427" name="Shape 1427"/>
            <p:cNvSpPr/>
            <p:nvPr/>
          </p:nvSpPr>
          <p:spPr>
            <a:xfrm>
              <a:off x="2889300" y="3262375"/>
              <a:ext cx="275550" cy="309150"/>
            </a:xfrm>
            <a:custGeom>
              <a:pathLst>
                <a:path extrusionOk="0" h="12366" w="11022">
                  <a:moveTo>
                    <a:pt x="1748" y="0"/>
                  </a:moveTo>
                  <a:lnTo>
                    <a:pt x="0" y="2957"/>
                  </a:lnTo>
                  <a:lnTo>
                    <a:pt x="9274" y="12366"/>
                  </a:lnTo>
                  <a:lnTo>
                    <a:pt x="11022" y="9409"/>
                  </a:lnTo>
                  <a:lnTo>
                    <a:pt x="1748" y="0"/>
                  </a:lnTo>
                  <a:close/>
                </a:path>
              </a:pathLst>
            </a:custGeom>
            <a:solidFill>
              <a:srgbClr val="20B0D8"/>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428" name="Shape 1428"/>
            <p:cNvSpPr/>
            <p:nvPr/>
          </p:nvSpPr>
          <p:spPr>
            <a:xfrm>
              <a:off x="1078150" y="1431100"/>
              <a:ext cx="436850" cy="319225"/>
            </a:xfrm>
            <a:custGeom>
              <a:pathLst>
                <a:path extrusionOk="0" h="12769" w="17474">
                  <a:moveTo>
                    <a:pt x="1" y="0"/>
                  </a:moveTo>
                  <a:lnTo>
                    <a:pt x="12770" y="12769"/>
                  </a:lnTo>
                  <a:lnTo>
                    <a:pt x="17474" y="12769"/>
                  </a:lnTo>
                  <a:lnTo>
                    <a:pt x="4705" y="0"/>
                  </a:lnTo>
                  <a:close/>
                </a:path>
              </a:pathLst>
            </a:custGeom>
            <a:solidFill>
              <a:srgbClr val="21AED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429" name="Shape 1429"/>
            <p:cNvSpPr/>
            <p:nvPr/>
          </p:nvSpPr>
          <p:spPr>
            <a:xfrm>
              <a:off x="2926250" y="3201900"/>
              <a:ext cx="272200" cy="305800"/>
            </a:xfrm>
            <a:custGeom>
              <a:pathLst>
                <a:path extrusionOk="0" h="12232" w="10888">
                  <a:moveTo>
                    <a:pt x="1614" y="0"/>
                  </a:moveTo>
                  <a:lnTo>
                    <a:pt x="1" y="2957"/>
                  </a:lnTo>
                  <a:lnTo>
                    <a:pt x="9275" y="12231"/>
                  </a:lnTo>
                  <a:lnTo>
                    <a:pt x="10888" y="9274"/>
                  </a:lnTo>
                  <a:lnTo>
                    <a:pt x="1614" y="0"/>
                  </a:lnTo>
                  <a:close/>
                </a:path>
              </a:pathLst>
            </a:custGeom>
            <a:solidFill>
              <a:srgbClr val="21AED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430" name="Shape 1430"/>
            <p:cNvSpPr/>
            <p:nvPr/>
          </p:nvSpPr>
          <p:spPr>
            <a:xfrm>
              <a:off x="1175600" y="1431100"/>
              <a:ext cx="436850" cy="319225"/>
            </a:xfrm>
            <a:custGeom>
              <a:pathLst>
                <a:path extrusionOk="0" h="12769" w="17474">
                  <a:moveTo>
                    <a:pt x="1" y="0"/>
                  </a:moveTo>
                  <a:lnTo>
                    <a:pt x="12769" y="12769"/>
                  </a:lnTo>
                  <a:lnTo>
                    <a:pt x="17474" y="12769"/>
                  </a:lnTo>
                  <a:lnTo>
                    <a:pt x="4705" y="0"/>
                  </a:lnTo>
                  <a:close/>
                </a:path>
              </a:pathLst>
            </a:custGeom>
            <a:solidFill>
              <a:srgbClr val="22ADD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431" name="Shape 1431"/>
            <p:cNvSpPr/>
            <p:nvPr/>
          </p:nvSpPr>
          <p:spPr>
            <a:xfrm>
              <a:off x="2959850" y="3141400"/>
              <a:ext cx="275575" cy="305800"/>
            </a:xfrm>
            <a:custGeom>
              <a:pathLst>
                <a:path extrusionOk="0" h="12232" w="11023">
                  <a:moveTo>
                    <a:pt x="1748" y="1"/>
                  </a:moveTo>
                  <a:lnTo>
                    <a:pt x="1" y="2958"/>
                  </a:lnTo>
                  <a:lnTo>
                    <a:pt x="9275" y="12232"/>
                  </a:lnTo>
                  <a:lnTo>
                    <a:pt x="11022" y="9275"/>
                  </a:lnTo>
                  <a:lnTo>
                    <a:pt x="1748" y="1"/>
                  </a:lnTo>
                  <a:close/>
                </a:path>
              </a:pathLst>
            </a:custGeom>
            <a:solidFill>
              <a:srgbClr val="22ADD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432" name="Shape 1432"/>
            <p:cNvSpPr/>
            <p:nvPr/>
          </p:nvSpPr>
          <p:spPr>
            <a:xfrm>
              <a:off x="2996825" y="3077575"/>
              <a:ext cx="275550" cy="309150"/>
            </a:xfrm>
            <a:custGeom>
              <a:pathLst>
                <a:path extrusionOk="0" h="12366" w="11022">
                  <a:moveTo>
                    <a:pt x="1613" y="0"/>
                  </a:moveTo>
                  <a:lnTo>
                    <a:pt x="0" y="2957"/>
                  </a:lnTo>
                  <a:lnTo>
                    <a:pt x="9275" y="12366"/>
                  </a:lnTo>
                  <a:lnTo>
                    <a:pt x="11022" y="9409"/>
                  </a:lnTo>
                  <a:lnTo>
                    <a:pt x="1613" y="0"/>
                  </a:lnTo>
                  <a:close/>
                </a:path>
              </a:pathLst>
            </a:custGeom>
            <a:solidFill>
              <a:srgbClr val="23ABDA"/>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433" name="Shape 1433"/>
            <p:cNvSpPr/>
            <p:nvPr/>
          </p:nvSpPr>
          <p:spPr>
            <a:xfrm>
              <a:off x="1273050" y="1431100"/>
              <a:ext cx="433500" cy="319225"/>
            </a:xfrm>
            <a:custGeom>
              <a:pathLst>
                <a:path extrusionOk="0" h="12769" w="17340">
                  <a:moveTo>
                    <a:pt x="0" y="0"/>
                  </a:moveTo>
                  <a:lnTo>
                    <a:pt x="12769" y="12769"/>
                  </a:lnTo>
                  <a:lnTo>
                    <a:pt x="17339" y="12769"/>
                  </a:lnTo>
                  <a:lnTo>
                    <a:pt x="4705" y="0"/>
                  </a:lnTo>
                  <a:close/>
                </a:path>
              </a:pathLst>
            </a:custGeom>
            <a:solidFill>
              <a:srgbClr val="23ABDA"/>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434" name="Shape 1434"/>
            <p:cNvSpPr/>
            <p:nvPr/>
          </p:nvSpPr>
          <p:spPr>
            <a:xfrm>
              <a:off x="1370500" y="1431100"/>
              <a:ext cx="433475" cy="319225"/>
            </a:xfrm>
            <a:custGeom>
              <a:pathLst>
                <a:path extrusionOk="0" h="12769" w="17339">
                  <a:moveTo>
                    <a:pt x="0" y="0"/>
                  </a:moveTo>
                  <a:lnTo>
                    <a:pt x="12769" y="12769"/>
                  </a:lnTo>
                  <a:lnTo>
                    <a:pt x="17339" y="12769"/>
                  </a:lnTo>
                  <a:lnTo>
                    <a:pt x="4705" y="0"/>
                  </a:lnTo>
                  <a:close/>
                </a:path>
              </a:pathLst>
            </a:custGeom>
            <a:solidFill>
              <a:srgbClr val="25A9DA"/>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435" name="Shape 1435"/>
            <p:cNvSpPr/>
            <p:nvPr/>
          </p:nvSpPr>
          <p:spPr>
            <a:xfrm>
              <a:off x="3030425" y="3017075"/>
              <a:ext cx="275550" cy="305800"/>
            </a:xfrm>
            <a:custGeom>
              <a:pathLst>
                <a:path extrusionOk="0" h="12232" w="11022">
                  <a:moveTo>
                    <a:pt x="1748" y="1"/>
                  </a:moveTo>
                  <a:lnTo>
                    <a:pt x="1" y="2958"/>
                  </a:lnTo>
                  <a:lnTo>
                    <a:pt x="9409" y="12232"/>
                  </a:lnTo>
                  <a:lnTo>
                    <a:pt x="11022" y="9275"/>
                  </a:lnTo>
                  <a:lnTo>
                    <a:pt x="1748" y="1"/>
                  </a:lnTo>
                  <a:close/>
                </a:path>
              </a:pathLst>
            </a:custGeom>
            <a:solidFill>
              <a:srgbClr val="25A9DA"/>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436" name="Shape 1436"/>
            <p:cNvSpPr/>
            <p:nvPr/>
          </p:nvSpPr>
          <p:spPr>
            <a:xfrm>
              <a:off x="1467950" y="1431100"/>
              <a:ext cx="433475" cy="319225"/>
            </a:xfrm>
            <a:custGeom>
              <a:pathLst>
                <a:path extrusionOk="0" h="12769" w="17339">
                  <a:moveTo>
                    <a:pt x="0" y="0"/>
                  </a:moveTo>
                  <a:lnTo>
                    <a:pt x="12769" y="12769"/>
                  </a:lnTo>
                  <a:lnTo>
                    <a:pt x="17339" y="12769"/>
                  </a:lnTo>
                  <a:lnTo>
                    <a:pt x="4570" y="0"/>
                  </a:lnTo>
                  <a:close/>
                </a:path>
              </a:pathLst>
            </a:custGeom>
            <a:solidFill>
              <a:srgbClr val="26A8DB"/>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437" name="Shape 1437"/>
            <p:cNvSpPr/>
            <p:nvPr/>
          </p:nvSpPr>
          <p:spPr>
            <a:xfrm>
              <a:off x="3067375" y="2956600"/>
              <a:ext cx="275575" cy="305800"/>
            </a:xfrm>
            <a:custGeom>
              <a:pathLst>
                <a:path extrusionOk="0" h="12232" w="11023">
                  <a:moveTo>
                    <a:pt x="1614" y="0"/>
                  </a:moveTo>
                  <a:lnTo>
                    <a:pt x="1" y="2957"/>
                  </a:lnTo>
                  <a:lnTo>
                    <a:pt x="9275" y="12231"/>
                  </a:lnTo>
                  <a:lnTo>
                    <a:pt x="11022" y="9275"/>
                  </a:lnTo>
                  <a:lnTo>
                    <a:pt x="1614" y="0"/>
                  </a:lnTo>
                  <a:close/>
                </a:path>
              </a:pathLst>
            </a:custGeom>
            <a:solidFill>
              <a:srgbClr val="26A8DB"/>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438" name="Shape 1438"/>
            <p:cNvSpPr/>
            <p:nvPr/>
          </p:nvSpPr>
          <p:spPr>
            <a:xfrm>
              <a:off x="1565375" y="1431100"/>
              <a:ext cx="433500" cy="319225"/>
            </a:xfrm>
            <a:custGeom>
              <a:pathLst>
                <a:path extrusionOk="0" h="12769" w="17340">
                  <a:moveTo>
                    <a:pt x="1" y="0"/>
                  </a:moveTo>
                  <a:lnTo>
                    <a:pt x="12635" y="12769"/>
                  </a:lnTo>
                  <a:lnTo>
                    <a:pt x="17339" y="12769"/>
                  </a:lnTo>
                  <a:lnTo>
                    <a:pt x="4571" y="0"/>
                  </a:lnTo>
                  <a:close/>
                </a:path>
              </a:pathLst>
            </a:custGeom>
            <a:solidFill>
              <a:srgbClr val="27A6DC"/>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439" name="Shape 1439"/>
            <p:cNvSpPr/>
            <p:nvPr/>
          </p:nvSpPr>
          <p:spPr>
            <a:xfrm>
              <a:off x="3101000" y="2896125"/>
              <a:ext cx="275550" cy="305800"/>
            </a:xfrm>
            <a:custGeom>
              <a:pathLst>
                <a:path extrusionOk="0" h="12232" w="11022">
                  <a:moveTo>
                    <a:pt x="1747" y="0"/>
                  </a:moveTo>
                  <a:lnTo>
                    <a:pt x="0" y="2823"/>
                  </a:lnTo>
                  <a:lnTo>
                    <a:pt x="9409" y="12231"/>
                  </a:lnTo>
                  <a:lnTo>
                    <a:pt x="11021" y="9274"/>
                  </a:lnTo>
                  <a:lnTo>
                    <a:pt x="1747" y="0"/>
                  </a:lnTo>
                  <a:close/>
                </a:path>
              </a:pathLst>
            </a:custGeom>
            <a:solidFill>
              <a:srgbClr val="27A6DC"/>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440" name="Shape 1440"/>
            <p:cNvSpPr/>
            <p:nvPr/>
          </p:nvSpPr>
          <p:spPr>
            <a:xfrm>
              <a:off x="3137950" y="2802025"/>
              <a:ext cx="275550" cy="336050"/>
            </a:xfrm>
            <a:custGeom>
              <a:pathLst>
                <a:path extrusionOk="0" h="13442" w="11022">
                  <a:moveTo>
                    <a:pt x="404" y="1"/>
                  </a:moveTo>
                  <a:lnTo>
                    <a:pt x="1" y="404"/>
                  </a:lnTo>
                  <a:lnTo>
                    <a:pt x="1076" y="2286"/>
                  </a:lnTo>
                  <a:lnTo>
                    <a:pt x="1" y="4167"/>
                  </a:lnTo>
                  <a:lnTo>
                    <a:pt x="9275" y="13441"/>
                  </a:lnTo>
                  <a:lnTo>
                    <a:pt x="11022" y="10619"/>
                  </a:lnTo>
                  <a:lnTo>
                    <a:pt x="404" y="1"/>
                  </a:lnTo>
                  <a:close/>
                </a:path>
              </a:pathLst>
            </a:custGeom>
            <a:solidFill>
              <a:srgbClr val="28A4DC"/>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441" name="Shape 1441"/>
            <p:cNvSpPr/>
            <p:nvPr/>
          </p:nvSpPr>
          <p:spPr>
            <a:xfrm>
              <a:off x="1662825" y="1431100"/>
              <a:ext cx="433500" cy="319225"/>
            </a:xfrm>
            <a:custGeom>
              <a:pathLst>
                <a:path extrusionOk="0" h="12769" w="17340">
                  <a:moveTo>
                    <a:pt x="1" y="0"/>
                  </a:moveTo>
                  <a:lnTo>
                    <a:pt x="12635" y="12769"/>
                  </a:lnTo>
                  <a:lnTo>
                    <a:pt x="17339" y="12769"/>
                  </a:lnTo>
                  <a:lnTo>
                    <a:pt x="4571" y="0"/>
                  </a:lnTo>
                  <a:close/>
                </a:path>
              </a:pathLst>
            </a:custGeom>
            <a:solidFill>
              <a:srgbClr val="28A4DC"/>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442" name="Shape 1442"/>
            <p:cNvSpPr/>
            <p:nvPr/>
          </p:nvSpPr>
          <p:spPr>
            <a:xfrm>
              <a:off x="3006900" y="2573550"/>
              <a:ext cx="440200" cy="504050"/>
            </a:xfrm>
            <a:custGeom>
              <a:pathLst>
                <a:path extrusionOk="0" h="20162" w="17608">
                  <a:moveTo>
                    <a:pt x="404" y="0"/>
                  </a:moveTo>
                  <a:lnTo>
                    <a:pt x="1" y="269"/>
                  </a:lnTo>
                  <a:lnTo>
                    <a:pt x="5243" y="9543"/>
                  </a:lnTo>
                  <a:lnTo>
                    <a:pt x="15995" y="20161"/>
                  </a:lnTo>
                  <a:lnTo>
                    <a:pt x="17608" y="17204"/>
                  </a:lnTo>
                  <a:lnTo>
                    <a:pt x="404" y="0"/>
                  </a:lnTo>
                  <a:close/>
                </a:path>
              </a:pathLst>
            </a:custGeom>
            <a:solidFill>
              <a:srgbClr val="29A2DD"/>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443" name="Shape 1443"/>
            <p:cNvSpPr/>
            <p:nvPr/>
          </p:nvSpPr>
          <p:spPr>
            <a:xfrm>
              <a:off x="1760275" y="1431100"/>
              <a:ext cx="433500" cy="319225"/>
            </a:xfrm>
            <a:custGeom>
              <a:pathLst>
                <a:path extrusionOk="0" h="12769" w="17340">
                  <a:moveTo>
                    <a:pt x="1" y="0"/>
                  </a:moveTo>
                  <a:lnTo>
                    <a:pt x="12635" y="12769"/>
                  </a:lnTo>
                  <a:lnTo>
                    <a:pt x="17339" y="12769"/>
                  </a:lnTo>
                  <a:lnTo>
                    <a:pt x="4570" y="0"/>
                  </a:lnTo>
                  <a:close/>
                </a:path>
              </a:pathLst>
            </a:custGeom>
            <a:solidFill>
              <a:srgbClr val="29A2DD"/>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444" name="Shape 1444"/>
            <p:cNvSpPr/>
            <p:nvPr/>
          </p:nvSpPr>
          <p:spPr>
            <a:xfrm>
              <a:off x="1854350" y="1431100"/>
              <a:ext cx="436850" cy="319225"/>
            </a:xfrm>
            <a:custGeom>
              <a:pathLst>
                <a:path extrusionOk="0" h="12769" w="17474">
                  <a:moveTo>
                    <a:pt x="1" y="0"/>
                  </a:moveTo>
                  <a:lnTo>
                    <a:pt x="12770" y="12769"/>
                  </a:lnTo>
                  <a:lnTo>
                    <a:pt x="17474" y="12769"/>
                  </a:lnTo>
                  <a:lnTo>
                    <a:pt x="4705" y="0"/>
                  </a:lnTo>
                  <a:close/>
                </a:path>
              </a:pathLst>
            </a:custGeom>
            <a:solidFill>
              <a:srgbClr val="2AA1DD"/>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445" name="Shape 1445"/>
            <p:cNvSpPr/>
            <p:nvPr/>
          </p:nvSpPr>
          <p:spPr>
            <a:xfrm>
              <a:off x="2872500" y="2345050"/>
              <a:ext cx="611575" cy="672050"/>
            </a:xfrm>
            <a:custGeom>
              <a:pathLst>
                <a:path extrusionOk="0" h="26882" w="24463">
                  <a:moveTo>
                    <a:pt x="538" y="1"/>
                  </a:moveTo>
                  <a:lnTo>
                    <a:pt x="0" y="269"/>
                  </a:lnTo>
                  <a:lnTo>
                    <a:pt x="5377" y="9409"/>
                  </a:lnTo>
                  <a:lnTo>
                    <a:pt x="22715" y="26882"/>
                  </a:lnTo>
                  <a:lnTo>
                    <a:pt x="24462" y="23925"/>
                  </a:lnTo>
                  <a:lnTo>
                    <a:pt x="538" y="1"/>
                  </a:lnTo>
                  <a:close/>
                </a:path>
              </a:pathLst>
            </a:custGeom>
            <a:solidFill>
              <a:srgbClr val="2AA1DD"/>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446" name="Shape 1446"/>
            <p:cNvSpPr/>
            <p:nvPr/>
          </p:nvSpPr>
          <p:spPr>
            <a:xfrm>
              <a:off x="2741450" y="2113200"/>
              <a:ext cx="779575" cy="843425"/>
            </a:xfrm>
            <a:custGeom>
              <a:pathLst>
                <a:path extrusionOk="0" h="33737" w="31183">
                  <a:moveTo>
                    <a:pt x="404" y="0"/>
                  </a:moveTo>
                  <a:lnTo>
                    <a:pt x="0" y="404"/>
                  </a:lnTo>
                  <a:lnTo>
                    <a:pt x="5242" y="9543"/>
                  </a:lnTo>
                  <a:lnTo>
                    <a:pt x="29436" y="33736"/>
                  </a:lnTo>
                  <a:lnTo>
                    <a:pt x="31183" y="30780"/>
                  </a:lnTo>
                  <a:lnTo>
                    <a:pt x="404" y="0"/>
                  </a:lnTo>
                  <a:close/>
                </a:path>
              </a:pathLst>
            </a:custGeom>
            <a:solidFill>
              <a:srgbClr val="2B9FDE"/>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447" name="Shape 1447"/>
            <p:cNvSpPr/>
            <p:nvPr/>
          </p:nvSpPr>
          <p:spPr>
            <a:xfrm>
              <a:off x="1951800" y="1431100"/>
              <a:ext cx="433500" cy="319225"/>
            </a:xfrm>
            <a:custGeom>
              <a:pathLst>
                <a:path extrusionOk="0" h="12769" w="17340">
                  <a:moveTo>
                    <a:pt x="1" y="0"/>
                  </a:moveTo>
                  <a:lnTo>
                    <a:pt x="12769" y="12769"/>
                  </a:lnTo>
                  <a:lnTo>
                    <a:pt x="17339" y="12769"/>
                  </a:lnTo>
                  <a:lnTo>
                    <a:pt x="4705" y="0"/>
                  </a:lnTo>
                  <a:close/>
                </a:path>
              </a:pathLst>
            </a:custGeom>
            <a:solidFill>
              <a:srgbClr val="2B9FDE"/>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448" name="Shape 1448"/>
            <p:cNvSpPr/>
            <p:nvPr/>
          </p:nvSpPr>
          <p:spPr>
            <a:xfrm>
              <a:off x="2049250" y="1431100"/>
              <a:ext cx="433500" cy="319225"/>
            </a:xfrm>
            <a:custGeom>
              <a:pathLst>
                <a:path extrusionOk="0" h="12769" w="17340">
                  <a:moveTo>
                    <a:pt x="1" y="0"/>
                  </a:moveTo>
                  <a:lnTo>
                    <a:pt x="12769" y="12769"/>
                  </a:lnTo>
                  <a:lnTo>
                    <a:pt x="17339" y="12769"/>
                  </a:lnTo>
                  <a:lnTo>
                    <a:pt x="4705" y="0"/>
                  </a:lnTo>
                  <a:close/>
                </a:path>
              </a:pathLst>
            </a:custGeom>
            <a:solidFill>
              <a:srgbClr val="2C9DDE"/>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449" name="Shape 1449"/>
            <p:cNvSpPr/>
            <p:nvPr/>
          </p:nvSpPr>
          <p:spPr>
            <a:xfrm>
              <a:off x="2610400" y="1884700"/>
              <a:ext cx="924075" cy="1008075"/>
            </a:xfrm>
            <a:custGeom>
              <a:pathLst>
                <a:path extrusionOk="0" h="40323" w="36963">
                  <a:moveTo>
                    <a:pt x="404" y="1"/>
                  </a:moveTo>
                  <a:lnTo>
                    <a:pt x="1" y="270"/>
                  </a:lnTo>
                  <a:lnTo>
                    <a:pt x="5242" y="9544"/>
                  </a:lnTo>
                  <a:lnTo>
                    <a:pt x="36022" y="40323"/>
                  </a:lnTo>
                  <a:lnTo>
                    <a:pt x="36963" y="38979"/>
                  </a:lnTo>
                  <a:lnTo>
                    <a:pt x="33737" y="33334"/>
                  </a:lnTo>
                  <a:lnTo>
                    <a:pt x="404" y="1"/>
                  </a:lnTo>
                  <a:close/>
                </a:path>
              </a:pathLst>
            </a:custGeom>
            <a:solidFill>
              <a:srgbClr val="2C9DDE"/>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450" name="Shape 1450"/>
            <p:cNvSpPr/>
            <p:nvPr/>
          </p:nvSpPr>
          <p:spPr>
            <a:xfrm>
              <a:off x="2146700" y="1431100"/>
              <a:ext cx="1307125" cy="1297025"/>
            </a:xfrm>
            <a:custGeom>
              <a:pathLst>
                <a:path extrusionOk="0" h="51881" w="52285">
                  <a:moveTo>
                    <a:pt x="0" y="0"/>
                  </a:moveTo>
                  <a:lnTo>
                    <a:pt x="12769" y="12769"/>
                  </a:lnTo>
                  <a:lnTo>
                    <a:pt x="15188" y="12769"/>
                  </a:lnTo>
                  <a:lnTo>
                    <a:pt x="18549" y="18548"/>
                  </a:lnTo>
                  <a:lnTo>
                    <a:pt x="51882" y="51881"/>
                  </a:lnTo>
                  <a:lnTo>
                    <a:pt x="52285" y="51478"/>
                  </a:lnTo>
                  <a:lnTo>
                    <a:pt x="46909" y="42338"/>
                  </a:lnTo>
                  <a:lnTo>
                    <a:pt x="4570" y="0"/>
                  </a:lnTo>
                  <a:close/>
                </a:path>
              </a:pathLst>
            </a:custGeom>
            <a:solidFill>
              <a:srgbClr val="2D9CD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451" name="Shape 1451"/>
            <p:cNvSpPr/>
            <p:nvPr/>
          </p:nvSpPr>
          <p:spPr>
            <a:xfrm>
              <a:off x="2244150" y="1431100"/>
              <a:ext cx="1075275" cy="1065175"/>
            </a:xfrm>
            <a:custGeom>
              <a:pathLst>
                <a:path extrusionOk="0" h="42607" w="43011">
                  <a:moveTo>
                    <a:pt x="0" y="0"/>
                  </a:moveTo>
                  <a:lnTo>
                    <a:pt x="42607" y="42607"/>
                  </a:lnTo>
                  <a:lnTo>
                    <a:pt x="43011" y="42338"/>
                  </a:lnTo>
                  <a:lnTo>
                    <a:pt x="37769" y="33064"/>
                  </a:lnTo>
                  <a:lnTo>
                    <a:pt x="4570" y="0"/>
                  </a:lnTo>
                  <a:close/>
                </a:path>
              </a:pathLst>
            </a:custGeom>
            <a:solidFill>
              <a:srgbClr val="2F9AE0"/>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452" name="Shape 1452"/>
            <p:cNvSpPr/>
            <p:nvPr/>
          </p:nvSpPr>
          <p:spPr>
            <a:xfrm>
              <a:off x="2341575" y="1431100"/>
              <a:ext cx="846800" cy="836700"/>
            </a:xfrm>
            <a:custGeom>
              <a:pathLst>
                <a:path extrusionOk="0" h="33468" w="33872">
                  <a:moveTo>
                    <a:pt x="1" y="0"/>
                  </a:moveTo>
                  <a:lnTo>
                    <a:pt x="33468" y="33467"/>
                  </a:lnTo>
                  <a:lnTo>
                    <a:pt x="33872" y="33198"/>
                  </a:lnTo>
                  <a:lnTo>
                    <a:pt x="28495" y="23924"/>
                  </a:lnTo>
                  <a:lnTo>
                    <a:pt x="4571" y="0"/>
                  </a:lnTo>
                  <a:close/>
                </a:path>
              </a:pathLst>
            </a:custGeom>
            <a:solidFill>
              <a:srgbClr val="3098E0"/>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453" name="Shape 1453"/>
            <p:cNvSpPr/>
            <p:nvPr/>
          </p:nvSpPr>
          <p:spPr>
            <a:xfrm>
              <a:off x="2439025" y="1431100"/>
              <a:ext cx="618300" cy="608200"/>
            </a:xfrm>
            <a:custGeom>
              <a:pathLst>
                <a:path extrusionOk="0" h="24328" w="24732">
                  <a:moveTo>
                    <a:pt x="1" y="0"/>
                  </a:moveTo>
                  <a:lnTo>
                    <a:pt x="24194" y="24328"/>
                  </a:lnTo>
                  <a:lnTo>
                    <a:pt x="24732" y="23924"/>
                  </a:lnTo>
                  <a:lnTo>
                    <a:pt x="19355" y="14785"/>
                  </a:lnTo>
                  <a:lnTo>
                    <a:pt x="4571" y="0"/>
                  </a:lnTo>
                  <a:close/>
                </a:path>
              </a:pathLst>
            </a:custGeom>
            <a:solidFill>
              <a:srgbClr val="3196E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454" name="Shape 1454"/>
            <p:cNvSpPr/>
            <p:nvPr/>
          </p:nvSpPr>
          <p:spPr>
            <a:xfrm>
              <a:off x="2533125" y="1431100"/>
              <a:ext cx="389800" cy="376350"/>
            </a:xfrm>
            <a:custGeom>
              <a:pathLst>
                <a:path extrusionOk="0" h="15054" w="15592">
                  <a:moveTo>
                    <a:pt x="0" y="0"/>
                  </a:moveTo>
                  <a:lnTo>
                    <a:pt x="15188" y="15054"/>
                  </a:lnTo>
                  <a:lnTo>
                    <a:pt x="15591" y="14785"/>
                  </a:lnTo>
                  <a:lnTo>
                    <a:pt x="10350" y="5645"/>
                  </a:lnTo>
                  <a:lnTo>
                    <a:pt x="4704" y="0"/>
                  </a:lnTo>
                  <a:close/>
                </a:path>
              </a:pathLst>
            </a:custGeom>
            <a:solidFill>
              <a:srgbClr val="3295E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455" name="Shape 1455"/>
            <p:cNvSpPr/>
            <p:nvPr/>
          </p:nvSpPr>
          <p:spPr>
            <a:xfrm>
              <a:off x="2630575" y="1431100"/>
              <a:ext cx="161300" cy="147850"/>
            </a:xfrm>
            <a:custGeom>
              <a:pathLst>
                <a:path extrusionOk="0" h="5914" w="6452">
                  <a:moveTo>
                    <a:pt x="0" y="0"/>
                  </a:moveTo>
                  <a:lnTo>
                    <a:pt x="6048" y="5914"/>
                  </a:lnTo>
                  <a:lnTo>
                    <a:pt x="6452" y="5645"/>
                  </a:lnTo>
                  <a:lnTo>
                    <a:pt x="3226" y="0"/>
                  </a:lnTo>
                  <a:close/>
                </a:path>
              </a:pathLst>
            </a:custGeom>
            <a:solidFill>
              <a:srgbClr val="3393E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1456" name="Shape 1456"/>
          <p:cNvSpPr/>
          <p:nvPr/>
        </p:nvSpPr>
        <p:spPr>
          <a:xfrm flipH="1" rot="10800000">
            <a:off x="8763568" y="4485979"/>
            <a:ext cx="543000" cy="470400"/>
          </a:xfrm>
          <a:prstGeom prst="hexagon">
            <a:avLst>
              <a:gd fmla="val 28678" name="adj"/>
              <a:gd fmla="val 115470" name="vf"/>
            </a:avLst>
          </a:prstGeom>
          <a:noFill/>
          <a:ln cap="flat" cmpd="sng" w="9525">
            <a:solidFill>
              <a:srgbClr val="184769"/>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457" name="Shape 1457"/>
          <p:cNvSpPr/>
          <p:nvPr/>
        </p:nvSpPr>
        <p:spPr>
          <a:xfrm flipH="1" rot="10800000">
            <a:off x="8523810" y="4741100"/>
            <a:ext cx="284100" cy="245700"/>
          </a:xfrm>
          <a:prstGeom prst="hexagon">
            <a:avLst>
              <a:gd fmla="val 28678" name="adj"/>
              <a:gd fmla="val 115470" name="vf"/>
            </a:avLst>
          </a:prstGeom>
          <a:solidFill>
            <a:srgbClr val="3292E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458" name="Shape 1458"/>
          <p:cNvSpPr/>
          <p:nvPr/>
        </p:nvSpPr>
        <p:spPr>
          <a:xfrm flipH="1" rot="10800000">
            <a:off x="8322785" y="3628023"/>
            <a:ext cx="543000" cy="470100"/>
          </a:xfrm>
          <a:prstGeom prst="hexagon">
            <a:avLst>
              <a:gd fmla="val 28678" name="adj"/>
              <a:gd fmla="val 115470" name="vf"/>
            </a:avLst>
          </a:prstGeom>
          <a:solidFill>
            <a:srgbClr val="184769"/>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459" name="Shape 1459"/>
          <p:cNvSpPr/>
          <p:nvPr/>
        </p:nvSpPr>
        <p:spPr>
          <a:xfrm flipH="1" rot="10800000">
            <a:off x="8763569" y="4009882"/>
            <a:ext cx="237600" cy="205800"/>
          </a:xfrm>
          <a:prstGeom prst="hexagon">
            <a:avLst>
              <a:gd fmla="val 28678" name="adj"/>
              <a:gd fmla="val 115470" name="vf"/>
            </a:avLst>
          </a:prstGeom>
          <a:noFill/>
          <a:ln cap="flat" cmpd="sng" w="19050">
            <a:solidFill>
              <a:srgbClr val="00E1C6"/>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460" name="Shape 1460"/>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7" name="Shape 17"/>
        <p:cNvGrpSpPr/>
        <p:nvPr/>
      </p:nvGrpSpPr>
      <p:grpSpPr>
        <a:xfrm>
          <a:off x="0" y="0"/>
          <a:ext cx="0" cy="0"/>
          <a:chOff x="0" y="0"/>
          <a:chExt cx="0" cy="0"/>
        </a:xfrm>
      </p:grpSpPr>
      <p:sp>
        <p:nvSpPr>
          <p:cNvPr id="18" name="Shape 18"/>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9" name="Shape 19"/>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0" name="Shape 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1" name="Shape 21"/>
        <p:cNvGrpSpPr/>
        <p:nvPr/>
      </p:nvGrpSpPr>
      <p:grpSpPr>
        <a:xfrm>
          <a:off x="0" y="0"/>
          <a:ext cx="0" cy="0"/>
          <a:chOff x="0" y="0"/>
          <a:chExt cx="0" cy="0"/>
        </a:xfrm>
      </p:grpSpPr>
      <p:sp>
        <p:nvSpPr>
          <p:cNvPr id="22" name="Shape 22"/>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3" name="Shape 23"/>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Shape 24"/>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5" name="Shape 2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6" name="Shape 26"/>
        <p:cNvGrpSpPr/>
        <p:nvPr/>
      </p:nvGrpSpPr>
      <p:grpSpPr>
        <a:xfrm>
          <a:off x="0" y="0"/>
          <a:ext cx="0" cy="0"/>
          <a:chOff x="0" y="0"/>
          <a:chExt cx="0" cy="0"/>
        </a:xfrm>
      </p:grpSpPr>
      <p:sp>
        <p:nvSpPr>
          <p:cNvPr id="27" name="Shape 27"/>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8" name="Shape 2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9" name="Shape 29"/>
        <p:cNvGrpSpPr/>
        <p:nvPr/>
      </p:nvGrpSpPr>
      <p:grpSpPr>
        <a:xfrm>
          <a:off x="0" y="0"/>
          <a:ext cx="0" cy="0"/>
          <a:chOff x="0" y="0"/>
          <a:chExt cx="0" cy="0"/>
        </a:xfrm>
      </p:grpSpPr>
      <p:sp>
        <p:nvSpPr>
          <p:cNvPr id="30" name="Shape 30"/>
          <p:cNvSpPr txBox="1"/>
          <p:nvPr>
            <p:ph type="title"/>
          </p:nvPr>
        </p:nvSpPr>
        <p:spPr>
          <a:xfrm>
            <a:off x="311700" y="6318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1" name="Shape 31"/>
          <p:cNvSpPr txBox="1"/>
          <p:nvPr>
            <p:ph idx="1" type="body"/>
          </p:nvPr>
        </p:nvSpPr>
        <p:spPr>
          <a:xfrm>
            <a:off x="311700" y="1490875"/>
            <a:ext cx="2808000" cy="30780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2" name="Shape 3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3"/>
        </a:solidFill>
      </p:bgPr>
    </p:bg>
    <p:spTree>
      <p:nvGrpSpPr>
        <p:cNvPr id="33" name="Shape 33"/>
        <p:cNvGrpSpPr/>
        <p:nvPr/>
      </p:nvGrpSpPr>
      <p:grpSpPr>
        <a:xfrm>
          <a:off x="0" y="0"/>
          <a:ext cx="0" cy="0"/>
          <a:chOff x="0" y="0"/>
          <a:chExt cx="0" cy="0"/>
        </a:xfrm>
      </p:grpSpPr>
      <p:sp>
        <p:nvSpPr>
          <p:cNvPr id="34" name="Shape 34"/>
          <p:cNvSpPr txBox="1"/>
          <p:nvPr>
            <p:ph type="title"/>
          </p:nvPr>
        </p:nvSpPr>
        <p:spPr>
          <a:xfrm>
            <a:off x="490250" y="526350"/>
            <a:ext cx="5683800" cy="4090800"/>
          </a:xfrm>
          <a:prstGeom prst="rect">
            <a:avLst/>
          </a:prstGeom>
        </p:spPr>
        <p:txBody>
          <a:bodyPr anchorCtr="0" anchor="ctr" bIns="91425" lIns="91425" spcFirstLastPara="1" rIns="91425" wrap="square" tIns="91425"/>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35" name="Shape 3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6" name="Shape 36"/>
        <p:cNvGrpSpPr/>
        <p:nvPr/>
      </p:nvGrpSpPr>
      <p:grpSpPr>
        <a:xfrm>
          <a:off x="0" y="0"/>
          <a:ext cx="0" cy="0"/>
          <a:chOff x="0" y="0"/>
          <a:chExt cx="0" cy="0"/>
        </a:xfrm>
      </p:grpSpPr>
      <p:sp>
        <p:nvSpPr>
          <p:cNvPr id="37" name="Shape 37"/>
          <p:cNvSpPr/>
          <p:nvPr/>
        </p:nvSpPr>
        <p:spPr>
          <a:xfrm>
            <a:off x="4572000" y="10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38" name="Shape 38"/>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39" name="Shape 39"/>
          <p:cNvSpPr txBox="1"/>
          <p:nvPr>
            <p:ph type="title"/>
          </p:nvPr>
        </p:nvSpPr>
        <p:spPr>
          <a:xfrm>
            <a:off x="265500" y="1375599"/>
            <a:ext cx="4045200" cy="1551900"/>
          </a:xfrm>
          <a:prstGeom prst="rect">
            <a:avLst/>
          </a:prstGeom>
        </p:spPr>
        <p:txBody>
          <a:bodyPr anchorCtr="0" anchor="b" bIns="91425" lIns="91425" spcFirstLastPara="1" rIns="91425" wrap="square" tIns="91425"/>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40" name="Shape 40"/>
          <p:cNvSpPr txBox="1"/>
          <p:nvPr>
            <p:ph idx="1" type="subTitle"/>
          </p:nvPr>
        </p:nvSpPr>
        <p:spPr>
          <a:xfrm>
            <a:off x="265500" y="2981125"/>
            <a:ext cx="4045200" cy="13455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18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41" name="Shape 41"/>
          <p:cNvSpPr txBox="1"/>
          <p:nvPr>
            <p:ph idx="2" type="body"/>
          </p:nvPr>
        </p:nvSpPr>
        <p:spPr>
          <a:xfrm>
            <a:off x="4939500" y="724200"/>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42" name="Shape 4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3" name="Shape 43"/>
        <p:cNvGrpSpPr/>
        <p:nvPr/>
      </p:nvGrpSpPr>
      <p:grpSpPr>
        <a:xfrm>
          <a:off x="0" y="0"/>
          <a:ext cx="0" cy="0"/>
          <a:chOff x="0" y="0"/>
          <a:chExt cx="0" cy="0"/>
        </a:xfrm>
      </p:grpSpPr>
      <p:sp>
        <p:nvSpPr>
          <p:cNvPr id="44" name="Shape 44"/>
          <p:cNvSpPr txBox="1"/>
          <p:nvPr>
            <p:ph idx="1" type="body"/>
          </p:nvPr>
        </p:nvSpPr>
        <p:spPr>
          <a:xfrm>
            <a:off x="319500" y="4233725"/>
            <a:ext cx="5998800" cy="5988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Clr>
                <a:schemeClr val="accent3"/>
              </a:buClr>
              <a:buSzPts val="1800"/>
              <a:buFont typeface="Alfa Slab One"/>
              <a:buNone/>
              <a:defRPr>
                <a:solidFill>
                  <a:schemeClr val="accent3"/>
                </a:solidFill>
                <a:latin typeface="Alfa Slab One"/>
                <a:ea typeface="Alfa Slab One"/>
                <a:cs typeface="Alfa Slab One"/>
                <a:sym typeface="Alfa Slab One"/>
              </a:defRPr>
            </a:lvl1pPr>
          </a:lstStyle>
          <a:p/>
        </p:txBody>
      </p:sp>
      <p:sp>
        <p:nvSpPr>
          <p:cNvPr id="45" name="Shape 4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0" Type="http://schemas.openxmlformats.org/officeDocument/2006/relationships/theme" Target="../theme/theme3.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gameday">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1pPr>
            <a:lvl2pPr lvl="1">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2pPr>
            <a:lvl3pPr lvl="2">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3pPr>
            <a:lvl4pPr lvl="3">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4pPr>
            <a:lvl5pPr lvl="4">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5pPr>
            <a:lvl6pPr lvl="5">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6pPr>
            <a:lvl7pPr lvl="6">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7pPr>
            <a:lvl8pPr lvl="7">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8pPr>
            <a:lvl9pPr lvl="8">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9pPr>
          </a:lstStyle>
          <a:p/>
        </p:txBody>
      </p:sp>
      <p:sp>
        <p:nvSpPr>
          <p:cNvPr id="7" name="Shape 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dk2"/>
              </a:buClr>
              <a:buSzPts val="1800"/>
              <a:buFont typeface="Proxima Nova"/>
              <a:buChar char="●"/>
              <a:defRPr sz="1800">
                <a:solidFill>
                  <a:schemeClr val="dk2"/>
                </a:solidFill>
                <a:latin typeface="Proxima Nova"/>
                <a:ea typeface="Proxima Nova"/>
                <a:cs typeface="Proxima Nova"/>
                <a:sym typeface="Proxima Nova"/>
              </a:defRPr>
            </a:lvl1pPr>
            <a:lvl2pPr indent="-317500" lvl="1" marL="91440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2pPr>
            <a:lvl3pPr indent="-317500" lvl="2" marL="137160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3pPr>
            <a:lvl4pPr indent="-317500" lvl="3" marL="182880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4pPr>
            <a:lvl5pPr indent="-317500" lvl="4" marL="228600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5pPr>
            <a:lvl6pPr indent="-317500" lvl="5" marL="274320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6pPr>
            <a:lvl7pPr indent="-317500" lvl="6" marL="320040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7pPr>
            <a:lvl8pPr indent="-317500" lvl="7" marL="365760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8pPr>
            <a:lvl9pPr indent="-317500" lvl="8" marL="4114800">
              <a:lnSpc>
                <a:spcPct val="115000"/>
              </a:lnSpc>
              <a:spcBef>
                <a:spcPts val="1600"/>
              </a:spcBef>
              <a:spcAft>
                <a:spcPts val="1600"/>
              </a:spcAft>
              <a:buClr>
                <a:schemeClr val="dk2"/>
              </a:buClr>
              <a:buSzPts val="1400"/>
              <a:buFont typeface="Proxima Nova"/>
              <a:buChar char="■"/>
              <a:defRPr>
                <a:solidFill>
                  <a:schemeClr val="dk2"/>
                </a:solidFill>
                <a:latin typeface="Proxima Nova"/>
                <a:ea typeface="Proxima Nova"/>
                <a:cs typeface="Proxima Nova"/>
                <a:sym typeface="Proxima Nova"/>
              </a:defRPr>
            </a:lvl9pPr>
          </a:lstStyle>
          <a:p/>
        </p:txBody>
      </p:sp>
      <p:sp>
        <p:nvSpPr>
          <p:cNvPr id="8" name="Shape 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latin typeface="Proxima Nova"/>
                <a:ea typeface="Proxima Nova"/>
                <a:cs typeface="Proxima Nova"/>
                <a:sym typeface="Proxima Nova"/>
              </a:defRPr>
            </a:lvl1pPr>
            <a:lvl2pPr lvl="1" algn="r">
              <a:buNone/>
              <a:defRPr sz="1000">
                <a:solidFill>
                  <a:schemeClr val="dk2"/>
                </a:solidFill>
                <a:latin typeface="Proxima Nova"/>
                <a:ea typeface="Proxima Nova"/>
                <a:cs typeface="Proxima Nova"/>
                <a:sym typeface="Proxima Nova"/>
              </a:defRPr>
            </a:lvl2pPr>
            <a:lvl3pPr lvl="2" algn="r">
              <a:buNone/>
              <a:defRPr sz="1000">
                <a:solidFill>
                  <a:schemeClr val="dk2"/>
                </a:solidFill>
                <a:latin typeface="Proxima Nova"/>
                <a:ea typeface="Proxima Nova"/>
                <a:cs typeface="Proxima Nova"/>
                <a:sym typeface="Proxima Nova"/>
              </a:defRPr>
            </a:lvl3pPr>
            <a:lvl4pPr lvl="3" algn="r">
              <a:buNone/>
              <a:defRPr sz="1000">
                <a:solidFill>
                  <a:schemeClr val="dk2"/>
                </a:solidFill>
                <a:latin typeface="Proxima Nova"/>
                <a:ea typeface="Proxima Nova"/>
                <a:cs typeface="Proxima Nova"/>
                <a:sym typeface="Proxima Nova"/>
              </a:defRPr>
            </a:lvl4pPr>
            <a:lvl5pPr lvl="4" algn="r">
              <a:buNone/>
              <a:defRPr sz="1000">
                <a:solidFill>
                  <a:schemeClr val="dk2"/>
                </a:solidFill>
                <a:latin typeface="Proxima Nova"/>
                <a:ea typeface="Proxima Nova"/>
                <a:cs typeface="Proxima Nova"/>
                <a:sym typeface="Proxima Nova"/>
              </a:defRPr>
            </a:lvl5pPr>
            <a:lvl6pPr lvl="5" algn="r">
              <a:buNone/>
              <a:defRPr sz="1000">
                <a:solidFill>
                  <a:schemeClr val="dk2"/>
                </a:solidFill>
                <a:latin typeface="Proxima Nova"/>
                <a:ea typeface="Proxima Nova"/>
                <a:cs typeface="Proxima Nova"/>
                <a:sym typeface="Proxima Nova"/>
              </a:defRPr>
            </a:lvl6pPr>
            <a:lvl7pPr lvl="6" algn="r">
              <a:buNone/>
              <a:defRPr sz="1000">
                <a:solidFill>
                  <a:schemeClr val="dk2"/>
                </a:solidFill>
                <a:latin typeface="Proxima Nova"/>
                <a:ea typeface="Proxima Nova"/>
                <a:cs typeface="Proxima Nova"/>
                <a:sym typeface="Proxima Nova"/>
              </a:defRPr>
            </a:lvl7pPr>
            <a:lvl8pPr lvl="7" algn="r">
              <a:buNone/>
              <a:defRPr sz="1000">
                <a:solidFill>
                  <a:schemeClr val="dk2"/>
                </a:solidFill>
                <a:latin typeface="Proxima Nova"/>
                <a:ea typeface="Proxima Nova"/>
                <a:cs typeface="Proxima Nova"/>
                <a:sym typeface="Proxima Nova"/>
              </a:defRPr>
            </a:lvl8pPr>
            <a:lvl9pPr lvl="8" algn="r">
              <a:buNone/>
              <a:defRPr sz="1000">
                <a:solidFill>
                  <a:schemeClr val="dk2"/>
                </a:solidFill>
                <a:latin typeface="Proxima Nova"/>
                <a:ea typeface="Proxima Nova"/>
                <a:cs typeface="Proxima Nova"/>
                <a:sym typeface="Proxima Nova"/>
              </a:defRPr>
            </a:lvl9pPr>
          </a:lstStyle>
          <a:p>
            <a:pPr indent="0" lvl="0" marL="0">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
    <p:bg>
      <p:bgPr>
        <a:solidFill>
          <a:srgbClr val="0E293C"/>
        </a:solidFill>
      </p:bgPr>
    </p:bg>
    <p:spTree>
      <p:nvGrpSpPr>
        <p:cNvPr id="52" name="Shape 52"/>
        <p:cNvGrpSpPr/>
        <p:nvPr/>
      </p:nvGrpSpPr>
      <p:grpSpPr>
        <a:xfrm>
          <a:off x="0" y="0"/>
          <a:ext cx="0" cy="0"/>
          <a:chOff x="0" y="0"/>
          <a:chExt cx="0" cy="0"/>
        </a:xfrm>
      </p:grpSpPr>
      <p:sp>
        <p:nvSpPr>
          <p:cNvPr id="53" name="Shape 53"/>
          <p:cNvSpPr txBox="1"/>
          <p:nvPr>
            <p:ph type="title"/>
          </p:nvPr>
        </p:nvSpPr>
        <p:spPr>
          <a:xfrm>
            <a:off x="1732700" y="1735600"/>
            <a:ext cx="4944300" cy="645300"/>
          </a:xfrm>
          <a:prstGeom prst="rect">
            <a:avLst/>
          </a:prstGeom>
          <a:noFill/>
          <a:ln>
            <a:noFill/>
          </a:ln>
        </p:spPr>
        <p:txBody>
          <a:bodyPr anchorCtr="0" anchor="b" bIns="91425" lIns="91425" spcFirstLastPara="1" rIns="91425" wrap="square" tIns="91425"/>
          <a:lstStyle>
            <a:lvl1pPr lvl="0" rtl="0">
              <a:spcBef>
                <a:spcPts val="0"/>
              </a:spcBef>
              <a:spcAft>
                <a:spcPts val="0"/>
              </a:spcAft>
              <a:buClr>
                <a:srgbClr val="19BBD5"/>
              </a:buClr>
              <a:buSzPts val="4000"/>
              <a:buFont typeface="Nixie One"/>
              <a:buNone/>
              <a:defRPr sz="4000">
                <a:solidFill>
                  <a:srgbClr val="19BBD5"/>
                </a:solidFill>
                <a:latin typeface="Nixie One"/>
                <a:ea typeface="Nixie One"/>
                <a:cs typeface="Nixie One"/>
                <a:sym typeface="Nixie One"/>
              </a:defRPr>
            </a:lvl1pPr>
            <a:lvl2pPr lvl="1" rtl="0">
              <a:spcBef>
                <a:spcPts val="0"/>
              </a:spcBef>
              <a:spcAft>
                <a:spcPts val="0"/>
              </a:spcAft>
              <a:buClr>
                <a:srgbClr val="19BBD5"/>
              </a:buClr>
              <a:buSzPts val="4000"/>
              <a:buFont typeface="Nixie One"/>
              <a:buNone/>
              <a:defRPr sz="4000">
                <a:solidFill>
                  <a:srgbClr val="19BBD5"/>
                </a:solidFill>
                <a:latin typeface="Nixie One"/>
                <a:ea typeface="Nixie One"/>
                <a:cs typeface="Nixie One"/>
                <a:sym typeface="Nixie One"/>
              </a:defRPr>
            </a:lvl2pPr>
            <a:lvl3pPr lvl="2" rtl="0">
              <a:spcBef>
                <a:spcPts val="0"/>
              </a:spcBef>
              <a:spcAft>
                <a:spcPts val="0"/>
              </a:spcAft>
              <a:buClr>
                <a:srgbClr val="19BBD5"/>
              </a:buClr>
              <a:buSzPts val="4000"/>
              <a:buFont typeface="Nixie One"/>
              <a:buNone/>
              <a:defRPr sz="4000">
                <a:solidFill>
                  <a:srgbClr val="19BBD5"/>
                </a:solidFill>
                <a:latin typeface="Nixie One"/>
                <a:ea typeface="Nixie One"/>
                <a:cs typeface="Nixie One"/>
                <a:sym typeface="Nixie One"/>
              </a:defRPr>
            </a:lvl3pPr>
            <a:lvl4pPr lvl="3" rtl="0">
              <a:spcBef>
                <a:spcPts val="0"/>
              </a:spcBef>
              <a:spcAft>
                <a:spcPts val="0"/>
              </a:spcAft>
              <a:buClr>
                <a:srgbClr val="19BBD5"/>
              </a:buClr>
              <a:buSzPts val="4000"/>
              <a:buFont typeface="Nixie One"/>
              <a:buNone/>
              <a:defRPr sz="4000">
                <a:solidFill>
                  <a:srgbClr val="19BBD5"/>
                </a:solidFill>
                <a:latin typeface="Nixie One"/>
                <a:ea typeface="Nixie One"/>
                <a:cs typeface="Nixie One"/>
                <a:sym typeface="Nixie One"/>
              </a:defRPr>
            </a:lvl4pPr>
            <a:lvl5pPr lvl="4" rtl="0">
              <a:spcBef>
                <a:spcPts val="0"/>
              </a:spcBef>
              <a:spcAft>
                <a:spcPts val="0"/>
              </a:spcAft>
              <a:buClr>
                <a:srgbClr val="19BBD5"/>
              </a:buClr>
              <a:buSzPts val="4000"/>
              <a:buFont typeface="Nixie One"/>
              <a:buNone/>
              <a:defRPr sz="4000">
                <a:solidFill>
                  <a:srgbClr val="19BBD5"/>
                </a:solidFill>
                <a:latin typeface="Nixie One"/>
                <a:ea typeface="Nixie One"/>
                <a:cs typeface="Nixie One"/>
                <a:sym typeface="Nixie One"/>
              </a:defRPr>
            </a:lvl5pPr>
            <a:lvl6pPr lvl="5" rtl="0">
              <a:spcBef>
                <a:spcPts val="0"/>
              </a:spcBef>
              <a:spcAft>
                <a:spcPts val="0"/>
              </a:spcAft>
              <a:buClr>
                <a:srgbClr val="19BBD5"/>
              </a:buClr>
              <a:buSzPts val="4000"/>
              <a:buFont typeface="Nixie One"/>
              <a:buNone/>
              <a:defRPr sz="4000">
                <a:solidFill>
                  <a:srgbClr val="19BBD5"/>
                </a:solidFill>
                <a:latin typeface="Nixie One"/>
                <a:ea typeface="Nixie One"/>
                <a:cs typeface="Nixie One"/>
                <a:sym typeface="Nixie One"/>
              </a:defRPr>
            </a:lvl6pPr>
            <a:lvl7pPr lvl="6" rtl="0">
              <a:spcBef>
                <a:spcPts val="0"/>
              </a:spcBef>
              <a:spcAft>
                <a:spcPts val="0"/>
              </a:spcAft>
              <a:buClr>
                <a:srgbClr val="19BBD5"/>
              </a:buClr>
              <a:buSzPts val="4000"/>
              <a:buFont typeface="Nixie One"/>
              <a:buNone/>
              <a:defRPr sz="4000">
                <a:solidFill>
                  <a:srgbClr val="19BBD5"/>
                </a:solidFill>
                <a:latin typeface="Nixie One"/>
                <a:ea typeface="Nixie One"/>
                <a:cs typeface="Nixie One"/>
                <a:sym typeface="Nixie One"/>
              </a:defRPr>
            </a:lvl7pPr>
            <a:lvl8pPr lvl="7" rtl="0">
              <a:spcBef>
                <a:spcPts val="0"/>
              </a:spcBef>
              <a:spcAft>
                <a:spcPts val="0"/>
              </a:spcAft>
              <a:buClr>
                <a:srgbClr val="19BBD5"/>
              </a:buClr>
              <a:buSzPts val="4000"/>
              <a:buFont typeface="Nixie One"/>
              <a:buNone/>
              <a:defRPr sz="4000">
                <a:solidFill>
                  <a:srgbClr val="19BBD5"/>
                </a:solidFill>
                <a:latin typeface="Nixie One"/>
                <a:ea typeface="Nixie One"/>
                <a:cs typeface="Nixie One"/>
                <a:sym typeface="Nixie One"/>
              </a:defRPr>
            </a:lvl8pPr>
            <a:lvl9pPr lvl="8" rtl="0">
              <a:spcBef>
                <a:spcPts val="0"/>
              </a:spcBef>
              <a:spcAft>
                <a:spcPts val="0"/>
              </a:spcAft>
              <a:buClr>
                <a:srgbClr val="19BBD5"/>
              </a:buClr>
              <a:buSzPts val="4000"/>
              <a:buFont typeface="Nixie One"/>
              <a:buNone/>
              <a:defRPr sz="4000">
                <a:solidFill>
                  <a:srgbClr val="19BBD5"/>
                </a:solidFill>
                <a:latin typeface="Nixie One"/>
                <a:ea typeface="Nixie One"/>
                <a:cs typeface="Nixie One"/>
                <a:sym typeface="Nixie One"/>
              </a:defRPr>
            </a:lvl9pPr>
          </a:lstStyle>
          <a:p/>
        </p:txBody>
      </p:sp>
      <p:sp>
        <p:nvSpPr>
          <p:cNvPr id="54" name="Shape 54"/>
          <p:cNvSpPr txBox="1"/>
          <p:nvPr>
            <p:ph idx="1" type="body"/>
          </p:nvPr>
        </p:nvSpPr>
        <p:spPr>
          <a:xfrm>
            <a:off x="1732700" y="2255125"/>
            <a:ext cx="4944300" cy="1659900"/>
          </a:xfrm>
          <a:prstGeom prst="rect">
            <a:avLst/>
          </a:prstGeom>
          <a:noFill/>
          <a:ln>
            <a:noFill/>
          </a:ln>
        </p:spPr>
        <p:txBody>
          <a:bodyPr anchorCtr="0" anchor="t" bIns="91425" lIns="91425" spcFirstLastPara="1" rIns="91425" wrap="square" tIns="91425"/>
          <a:lstStyle>
            <a:lvl1pPr indent="-317500" lvl="0" marL="457200" rtl="0">
              <a:spcBef>
                <a:spcPts val="600"/>
              </a:spcBef>
              <a:spcAft>
                <a:spcPts val="0"/>
              </a:spcAft>
              <a:buClr>
                <a:srgbClr val="19BBD5"/>
              </a:buClr>
              <a:buSzPts val="1400"/>
              <a:buFont typeface="Muli"/>
              <a:buChar char="◇"/>
              <a:defRPr>
                <a:solidFill>
                  <a:srgbClr val="C6DAEC"/>
                </a:solidFill>
                <a:latin typeface="Muli"/>
                <a:ea typeface="Muli"/>
                <a:cs typeface="Muli"/>
                <a:sym typeface="Muli"/>
              </a:defRPr>
            </a:lvl1pPr>
            <a:lvl2pPr indent="-317500" lvl="1" marL="914400" rtl="0">
              <a:spcBef>
                <a:spcPts val="0"/>
              </a:spcBef>
              <a:spcAft>
                <a:spcPts val="0"/>
              </a:spcAft>
              <a:buClr>
                <a:srgbClr val="19BBD5"/>
              </a:buClr>
              <a:buSzPts val="1400"/>
              <a:buFont typeface="Muli"/>
              <a:buChar char="￭"/>
              <a:defRPr>
                <a:solidFill>
                  <a:srgbClr val="C6DAEC"/>
                </a:solidFill>
                <a:latin typeface="Muli"/>
                <a:ea typeface="Muli"/>
                <a:cs typeface="Muli"/>
                <a:sym typeface="Muli"/>
              </a:defRPr>
            </a:lvl2pPr>
            <a:lvl3pPr indent="-317500" lvl="2" marL="1371600" rtl="0">
              <a:spcBef>
                <a:spcPts val="0"/>
              </a:spcBef>
              <a:spcAft>
                <a:spcPts val="0"/>
              </a:spcAft>
              <a:buClr>
                <a:srgbClr val="19BBD5"/>
              </a:buClr>
              <a:buSzPts val="1400"/>
              <a:buFont typeface="Muli"/>
              <a:buChar char="￮"/>
              <a:defRPr>
                <a:solidFill>
                  <a:srgbClr val="C6DAEC"/>
                </a:solidFill>
                <a:latin typeface="Muli"/>
                <a:ea typeface="Muli"/>
                <a:cs typeface="Muli"/>
                <a:sym typeface="Muli"/>
              </a:defRPr>
            </a:lvl3pPr>
            <a:lvl4pPr indent="-317500" lvl="3" marL="1828800" rtl="0">
              <a:spcBef>
                <a:spcPts val="0"/>
              </a:spcBef>
              <a:spcAft>
                <a:spcPts val="0"/>
              </a:spcAft>
              <a:buClr>
                <a:srgbClr val="19BBD5"/>
              </a:buClr>
              <a:buSzPts val="1400"/>
              <a:buFont typeface="Muli"/>
              <a:buChar char="●"/>
              <a:defRPr>
                <a:solidFill>
                  <a:srgbClr val="C6DAEC"/>
                </a:solidFill>
                <a:latin typeface="Muli"/>
                <a:ea typeface="Muli"/>
                <a:cs typeface="Muli"/>
                <a:sym typeface="Muli"/>
              </a:defRPr>
            </a:lvl4pPr>
            <a:lvl5pPr indent="-317500" lvl="4" marL="2286000" rtl="0">
              <a:spcBef>
                <a:spcPts val="0"/>
              </a:spcBef>
              <a:spcAft>
                <a:spcPts val="0"/>
              </a:spcAft>
              <a:buClr>
                <a:srgbClr val="19BBD5"/>
              </a:buClr>
              <a:buSzPts val="1400"/>
              <a:buFont typeface="Muli"/>
              <a:buChar char="○"/>
              <a:defRPr>
                <a:solidFill>
                  <a:srgbClr val="C6DAEC"/>
                </a:solidFill>
                <a:latin typeface="Muli"/>
                <a:ea typeface="Muli"/>
                <a:cs typeface="Muli"/>
                <a:sym typeface="Muli"/>
              </a:defRPr>
            </a:lvl5pPr>
            <a:lvl6pPr indent="-317500" lvl="5" marL="2743200" rtl="0">
              <a:spcBef>
                <a:spcPts val="0"/>
              </a:spcBef>
              <a:spcAft>
                <a:spcPts val="0"/>
              </a:spcAft>
              <a:buClr>
                <a:srgbClr val="C6DAEC"/>
              </a:buClr>
              <a:buSzPts val="1400"/>
              <a:buFont typeface="Muli"/>
              <a:buChar char="■"/>
              <a:defRPr>
                <a:solidFill>
                  <a:srgbClr val="C6DAEC"/>
                </a:solidFill>
                <a:latin typeface="Muli"/>
                <a:ea typeface="Muli"/>
                <a:cs typeface="Muli"/>
                <a:sym typeface="Muli"/>
              </a:defRPr>
            </a:lvl6pPr>
            <a:lvl7pPr indent="-317500" lvl="6" marL="3200400" rtl="0">
              <a:spcBef>
                <a:spcPts val="0"/>
              </a:spcBef>
              <a:spcAft>
                <a:spcPts val="0"/>
              </a:spcAft>
              <a:buClr>
                <a:srgbClr val="C6DAEC"/>
              </a:buClr>
              <a:buSzPts val="1400"/>
              <a:buFont typeface="Muli"/>
              <a:buChar char="●"/>
              <a:defRPr>
                <a:solidFill>
                  <a:srgbClr val="C6DAEC"/>
                </a:solidFill>
                <a:latin typeface="Muli"/>
                <a:ea typeface="Muli"/>
                <a:cs typeface="Muli"/>
                <a:sym typeface="Muli"/>
              </a:defRPr>
            </a:lvl7pPr>
            <a:lvl8pPr indent="-317500" lvl="7" marL="3657600" rtl="0">
              <a:spcBef>
                <a:spcPts val="0"/>
              </a:spcBef>
              <a:spcAft>
                <a:spcPts val="0"/>
              </a:spcAft>
              <a:buClr>
                <a:srgbClr val="C6DAEC"/>
              </a:buClr>
              <a:buSzPts val="1400"/>
              <a:buFont typeface="Muli"/>
              <a:buChar char="○"/>
              <a:defRPr>
                <a:solidFill>
                  <a:srgbClr val="C6DAEC"/>
                </a:solidFill>
                <a:latin typeface="Muli"/>
                <a:ea typeface="Muli"/>
                <a:cs typeface="Muli"/>
                <a:sym typeface="Muli"/>
              </a:defRPr>
            </a:lvl8pPr>
            <a:lvl9pPr indent="-317500" lvl="8" marL="4114800" rtl="0">
              <a:spcBef>
                <a:spcPts val="0"/>
              </a:spcBef>
              <a:spcAft>
                <a:spcPts val="0"/>
              </a:spcAft>
              <a:buClr>
                <a:srgbClr val="C6DAEC"/>
              </a:buClr>
              <a:buSzPts val="1400"/>
              <a:buFont typeface="Muli"/>
              <a:buChar char="■"/>
              <a:defRPr>
                <a:solidFill>
                  <a:srgbClr val="C6DAEC"/>
                </a:solidFill>
                <a:latin typeface="Muli"/>
                <a:ea typeface="Muli"/>
                <a:cs typeface="Muli"/>
                <a:sym typeface="Muli"/>
              </a:defRPr>
            </a:lvl9pPr>
          </a:lstStyle>
          <a:p/>
        </p:txBody>
      </p:sp>
      <p:sp>
        <p:nvSpPr>
          <p:cNvPr id="55" name="Shape 55"/>
          <p:cNvSpPr txBox="1"/>
          <p:nvPr>
            <p:ph idx="12" type="sldNum"/>
          </p:nvPr>
        </p:nvSpPr>
        <p:spPr>
          <a:xfrm>
            <a:off x="8556784" y="4749851"/>
            <a:ext cx="548700" cy="393600"/>
          </a:xfrm>
          <a:prstGeom prst="rect">
            <a:avLst/>
          </a:prstGeom>
          <a:noFill/>
          <a:ln>
            <a:noFill/>
          </a:ln>
        </p:spPr>
        <p:txBody>
          <a:bodyPr anchorCtr="0" anchor="ctr" bIns="91425" lIns="91425" spcFirstLastPara="1" rIns="91425" wrap="square" tIns="91425">
            <a:noAutofit/>
          </a:bodyPr>
          <a:lstStyle>
            <a:lvl1pPr lvl="0" rtl="0" algn="r">
              <a:buNone/>
              <a:defRPr sz="1300">
                <a:solidFill>
                  <a:srgbClr val="C6DAEC"/>
                </a:solidFill>
                <a:latin typeface="Muli"/>
                <a:ea typeface="Muli"/>
                <a:cs typeface="Muli"/>
                <a:sym typeface="Muli"/>
              </a:defRPr>
            </a:lvl1pPr>
            <a:lvl2pPr lvl="1" rtl="0" algn="r">
              <a:buNone/>
              <a:defRPr sz="1300">
                <a:solidFill>
                  <a:srgbClr val="C6DAEC"/>
                </a:solidFill>
                <a:latin typeface="Muli"/>
                <a:ea typeface="Muli"/>
                <a:cs typeface="Muli"/>
                <a:sym typeface="Muli"/>
              </a:defRPr>
            </a:lvl2pPr>
            <a:lvl3pPr lvl="2" rtl="0" algn="r">
              <a:buNone/>
              <a:defRPr sz="1300">
                <a:solidFill>
                  <a:srgbClr val="C6DAEC"/>
                </a:solidFill>
                <a:latin typeface="Muli"/>
                <a:ea typeface="Muli"/>
                <a:cs typeface="Muli"/>
                <a:sym typeface="Muli"/>
              </a:defRPr>
            </a:lvl3pPr>
            <a:lvl4pPr lvl="3" rtl="0" algn="r">
              <a:buNone/>
              <a:defRPr sz="1300">
                <a:solidFill>
                  <a:srgbClr val="C6DAEC"/>
                </a:solidFill>
                <a:latin typeface="Muli"/>
                <a:ea typeface="Muli"/>
                <a:cs typeface="Muli"/>
                <a:sym typeface="Muli"/>
              </a:defRPr>
            </a:lvl4pPr>
            <a:lvl5pPr lvl="4" rtl="0" algn="r">
              <a:buNone/>
              <a:defRPr sz="1300">
                <a:solidFill>
                  <a:srgbClr val="C6DAEC"/>
                </a:solidFill>
                <a:latin typeface="Muli"/>
                <a:ea typeface="Muli"/>
                <a:cs typeface="Muli"/>
                <a:sym typeface="Muli"/>
              </a:defRPr>
            </a:lvl5pPr>
            <a:lvl6pPr lvl="5" rtl="0" algn="r">
              <a:buNone/>
              <a:defRPr sz="1300">
                <a:solidFill>
                  <a:srgbClr val="C6DAEC"/>
                </a:solidFill>
                <a:latin typeface="Muli"/>
                <a:ea typeface="Muli"/>
                <a:cs typeface="Muli"/>
                <a:sym typeface="Muli"/>
              </a:defRPr>
            </a:lvl6pPr>
            <a:lvl7pPr lvl="6" rtl="0" algn="r">
              <a:buNone/>
              <a:defRPr sz="1300">
                <a:solidFill>
                  <a:srgbClr val="C6DAEC"/>
                </a:solidFill>
                <a:latin typeface="Muli"/>
                <a:ea typeface="Muli"/>
                <a:cs typeface="Muli"/>
                <a:sym typeface="Muli"/>
              </a:defRPr>
            </a:lvl7pPr>
            <a:lvl8pPr lvl="7" rtl="0" algn="r">
              <a:buNone/>
              <a:defRPr sz="1300">
                <a:solidFill>
                  <a:srgbClr val="C6DAEC"/>
                </a:solidFill>
                <a:latin typeface="Muli"/>
                <a:ea typeface="Muli"/>
                <a:cs typeface="Muli"/>
                <a:sym typeface="Muli"/>
              </a:defRPr>
            </a:lvl8pPr>
            <a:lvl9pPr lvl="8" rtl="0" algn="r">
              <a:buNone/>
              <a:defRPr sz="1300">
                <a:solidFill>
                  <a:srgbClr val="C6DAEC"/>
                </a:solidFill>
                <a:latin typeface="Muli"/>
                <a:ea typeface="Muli"/>
                <a:cs typeface="Muli"/>
                <a:sym typeface="Muli"/>
              </a:defRPr>
            </a:lvl9pPr>
          </a:lstStyle>
          <a:p>
            <a:pPr indent="0" lvl="0" marL="0">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Lst>
  <p:transition>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0.xml"/><Relationship Id="rId3"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1.xml"/><Relationship Id="rId3" Type="http://schemas.openxmlformats.org/officeDocument/2006/relationships/image" Target="../media/image5.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3.xml"/><Relationship Id="rId3"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4.xml"/><Relationship Id="rId3" Type="http://schemas.openxmlformats.org/officeDocument/2006/relationships/image" Target="../media/image1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5.xml"/><Relationship Id="rId3" Type="http://schemas.openxmlformats.org/officeDocument/2006/relationships/image" Target="../media/image2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6.xml"/><Relationship Id="rId3" Type="http://schemas.openxmlformats.org/officeDocument/2006/relationships/image" Target="../media/image2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7.xml"/><Relationship Id="rId3" Type="http://schemas.openxmlformats.org/officeDocument/2006/relationships/image" Target="../media/image2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8.xml"/><Relationship Id="rId3" Type="http://schemas.openxmlformats.org/officeDocument/2006/relationships/image" Target="../media/image19.png"/><Relationship Id="rId4" Type="http://schemas.openxmlformats.org/officeDocument/2006/relationships/image" Target="../media/image20.png"/><Relationship Id="rId9" Type="http://schemas.openxmlformats.org/officeDocument/2006/relationships/hyperlink" Target="http://cliparts.co/clipart/952959" TargetMode="External"/><Relationship Id="rId5" Type="http://schemas.openxmlformats.org/officeDocument/2006/relationships/image" Target="../media/image23.png"/><Relationship Id="rId6" Type="http://schemas.openxmlformats.org/officeDocument/2006/relationships/image" Target="../media/image24.jpg"/><Relationship Id="rId7" Type="http://schemas.openxmlformats.org/officeDocument/2006/relationships/hyperlink" Target="http://www.mydoorsign.com/img/lg/I/iso-electrocution-voltage-hazard-symbol-is-2029.png" TargetMode="External"/><Relationship Id="rId8" Type="http://schemas.openxmlformats.org/officeDocument/2006/relationships/hyperlink" Target="http://www.freedrinkingwater.com/water-education3/32-water-tab-water.htm"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xml"/><Relationship Id="rId3" Type="http://schemas.openxmlformats.org/officeDocument/2006/relationships/image" Target="../media/image9.png"/><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xml"/><Relationship Id="rId3" Type="http://schemas.openxmlformats.org/officeDocument/2006/relationships/image" Target="../media/image3.jpg"/><Relationship Id="rId4" Type="http://schemas.openxmlformats.org/officeDocument/2006/relationships/image" Target="../media/image2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xml"/><Relationship Id="rId3" Type="http://schemas.openxmlformats.org/officeDocument/2006/relationships/image" Target="../media/image10.jpg"/><Relationship Id="rId4" Type="http://schemas.openxmlformats.org/officeDocument/2006/relationships/image" Target="../media/image2.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5.xml"/><Relationship Id="rId3" Type="http://schemas.openxmlformats.org/officeDocument/2006/relationships/image" Target="../media/image15.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6.xml"/><Relationship Id="rId3" Type="http://schemas.openxmlformats.org/officeDocument/2006/relationships/image" Target="../media/image17.jp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7.xml"/><Relationship Id="rId3" Type="http://schemas.openxmlformats.org/officeDocument/2006/relationships/image" Target="../media/image17.jp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8.xml"/><Relationship Id="rId3" Type="http://schemas.openxmlformats.org/officeDocument/2006/relationships/image" Target="../media/image13.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9.xml"/><Relationship Id="rId3" Type="http://schemas.openxmlformats.org/officeDocument/2006/relationships/image" Target="../media/image16.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64" name="Shape 1464"/>
        <p:cNvGrpSpPr/>
        <p:nvPr/>
      </p:nvGrpSpPr>
      <p:grpSpPr>
        <a:xfrm>
          <a:off x="0" y="0"/>
          <a:ext cx="0" cy="0"/>
          <a:chOff x="0" y="0"/>
          <a:chExt cx="0" cy="0"/>
        </a:xfrm>
      </p:grpSpPr>
      <p:sp>
        <p:nvSpPr>
          <p:cNvPr id="1465" name="Shape 1465"/>
          <p:cNvSpPr txBox="1"/>
          <p:nvPr>
            <p:ph idx="4294967295" type="title"/>
          </p:nvPr>
        </p:nvSpPr>
        <p:spPr>
          <a:xfrm>
            <a:off x="478200" y="1738325"/>
            <a:ext cx="7208700" cy="1490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t>Fire Emergency Exit Hose Coupler Lighting and Communication Device</a:t>
            </a:r>
            <a:endParaRPr sz="3000"/>
          </a:p>
        </p:txBody>
      </p:sp>
      <p:sp>
        <p:nvSpPr>
          <p:cNvPr id="1466" name="Shape 1466"/>
          <p:cNvSpPr txBox="1"/>
          <p:nvPr>
            <p:ph idx="4294967295" type="body"/>
          </p:nvPr>
        </p:nvSpPr>
        <p:spPr>
          <a:xfrm>
            <a:off x="3933900" y="2990825"/>
            <a:ext cx="5210100" cy="1219200"/>
          </a:xfrm>
          <a:prstGeom prst="rect">
            <a:avLst/>
          </a:prstGeom>
        </p:spPr>
        <p:txBody>
          <a:bodyPr anchorCtr="0" anchor="t" bIns="91425" lIns="91425" spcFirstLastPara="1" rIns="91425" wrap="square" tIns="91425">
            <a:noAutofit/>
          </a:bodyPr>
          <a:lstStyle/>
          <a:p>
            <a:pPr indent="0" lvl="0" marL="0">
              <a:spcBef>
                <a:spcPts val="600"/>
              </a:spcBef>
              <a:spcAft>
                <a:spcPts val="0"/>
              </a:spcAft>
              <a:buNone/>
            </a:pPr>
            <a:r>
              <a:rPr lang="en" sz="2200">
                <a:latin typeface="Nixie One"/>
                <a:ea typeface="Nixie One"/>
                <a:cs typeface="Nixie One"/>
                <a:sym typeface="Nixie One"/>
              </a:rPr>
              <a:t>Faculty Advisor:  Robin Panda</a:t>
            </a:r>
            <a:endParaRPr sz="2200">
              <a:latin typeface="Nixie One"/>
              <a:ea typeface="Nixie One"/>
              <a:cs typeface="Nixie One"/>
              <a:sym typeface="Nixie One"/>
            </a:endParaRPr>
          </a:p>
          <a:p>
            <a:pPr indent="0" lvl="0" marL="0" rtl="0">
              <a:spcBef>
                <a:spcPts val="600"/>
              </a:spcBef>
              <a:spcAft>
                <a:spcPts val="0"/>
              </a:spcAft>
              <a:buNone/>
            </a:pPr>
            <a:r>
              <a:rPr lang="en" sz="2200">
                <a:latin typeface="Nixie One"/>
                <a:ea typeface="Nixie One"/>
                <a:cs typeface="Nixie One"/>
                <a:sym typeface="Nixie One"/>
              </a:rPr>
              <a:t>Team #238</a:t>
            </a:r>
            <a:endParaRPr sz="2200">
              <a:latin typeface="Nixie One"/>
              <a:ea typeface="Nixie One"/>
              <a:cs typeface="Nixie One"/>
              <a:sym typeface="Nixie One"/>
            </a:endParaRPr>
          </a:p>
          <a:p>
            <a:pPr indent="0" lvl="0" marL="0" rtl="0">
              <a:spcBef>
                <a:spcPts val="600"/>
              </a:spcBef>
              <a:spcAft>
                <a:spcPts val="0"/>
              </a:spcAft>
              <a:buNone/>
            </a:pPr>
            <a:r>
              <a:rPr lang="en" sz="2200">
                <a:latin typeface="Nixie One"/>
                <a:ea typeface="Nixie One"/>
                <a:cs typeface="Nixie One"/>
                <a:sym typeface="Nixie One"/>
              </a:rPr>
              <a:t>Cody Dutko</a:t>
            </a:r>
            <a:endParaRPr sz="2200">
              <a:latin typeface="Nixie One"/>
              <a:ea typeface="Nixie One"/>
              <a:cs typeface="Nixie One"/>
              <a:sym typeface="Nixie One"/>
            </a:endParaRPr>
          </a:p>
          <a:p>
            <a:pPr indent="0" lvl="0" marL="0" rtl="0">
              <a:spcBef>
                <a:spcPts val="600"/>
              </a:spcBef>
              <a:spcAft>
                <a:spcPts val="0"/>
              </a:spcAft>
              <a:buNone/>
            </a:pPr>
            <a:r>
              <a:rPr lang="en" sz="2200">
                <a:latin typeface="Nixie One"/>
                <a:ea typeface="Nixie One"/>
                <a:cs typeface="Nixie One"/>
                <a:sym typeface="Nixie One"/>
              </a:rPr>
              <a:t>Nick Cecchetti</a:t>
            </a:r>
            <a:endParaRPr sz="2200">
              <a:latin typeface="Nixie One"/>
              <a:ea typeface="Nixie One"/>
              <a:cs typeface="Nixie One"/>
              <a:sym typeface="Nixie One"/>
            </a:endParaRPr>
          </a:p>
          <a:p>
            <a:pPr indent="0" lvl="0" marL="0" rtl="0">
              <a:spcBef>
                <a:spcPts val="600"/>
              </a:spcBef>
              <a:spcAft>
                <a:spcPts val="0"/>
              </a:spcAft>
              <a:buNone/>
            </a:pPr>
            <a:r>
              <a:rPr lang="en" sz="2200">
                <a:latin typeface="Nixie One"/>
                <a:ea typeface="Nixie One"/>
                <a:cs typeface="Nixie One"/>
                <a:sym typeface="Nixie One"/>
              </a:rPr>
              <a:t>Matt Locke</a:t>
            </a:r>
            <a:endParaRPr sz="2200">
              <a:latin typeface="Nixie One"/>
              <a:ea typeface="Nixie One"/>
              <a:cs typeface="Nixie One"/>
              <a:sym typeface="Nixie One"/>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34" name="Shape 1534"/>
        <p:cNvGrpSpPr/>
        <p:nvPr/>
      </p:nvGrpSpPr>
      <p:grpSpPr>
        <a:xfrm>
          <a:off x="0" y="0"/>
          <a:ext cx="0" cy="0"/>
          <a:chOff x="0" y="0"/>
          <a:chExt cx="0" cy="0"/>
        </a:xfrm>
      </p:grpSpPr>
      <p:pic>
        <p:nvPicPr>
          <p:cNvPr descr="with device.png" id="1535" name="Shape 1535"/>
          <p:cNvPicPr preferRelativeResize="0"/>
          <p:nvPr/>
        </p:nvPicPr>
        <p:blipFill rotWithShape="1">
          <a:blip r:embed="rId3">
            <a:alphaModFix/>
          </a:blip>
          <a:srcRect b="39" l="0" r="0" t="49"/>
          <a:stretch/>
        </p:blipFill>
        <p:spPr>
          <a:xfrm>
            <a:off x="1185950" y="673925"/>
            <a:ext cx="6772075" cy="4469575"/>
          </a:xfrm>
          <a:prstGeom prst="rect">
            <a:avLst/>
          </a:prstGeom>
          <a:noFill/>
          <a:ln>
            <a:noFill/>
          </a:ln>
        </p:spPr>
      </p:pic>
      <p:sp>
        <p:nvSpPr>
          <p:cNvPr id="1536" name="Shape 1536"/>
          <p:cNvSpPr txBox="1"/>
          <p:nvPr>
            <p:ph idx="4294967295" type="title"/>
          </p:nvPr>
        </p:nvSpPr>
        <p:spPr>
          <a:xfrm>
            <a:off x="1629425" y="309475"/>
            <a:ext cx="7578000" cy="645300"/>
          </a:xfrm>
          <a:prstGeom prst="rect">
            <a:avLst/>
          </a:prstGeom>
        </p:spPr>
        <p:txBody>
          <a:bodyPr anchorCtr="0" anchor="ctr" bIns="91425" lIns="91425" spcFirstLastPara="1" rIns="91425" wrap="square" tIns="91425">
            <a:noAutofit/>
          </a:bodyPr>
          <a:lstStyle/>
          <a:p>
            <a:pPr indent="0" lvl="0" marL="457200" rtl="0">
              <a:spcBef>
                <a:spcPts val="0"/>
              </a:spcBef>
              <a:spcAft>
                <a:spcPts val="0"/>
              </a:spcAft>
              <a:buNone/>
            </a:pPr>
            <a:r>
              <a:rPr lang="en" sz="3000"/>
              <a:t>With the Coupler Lighting and Communication Device </a:t>
            </a:r>
            <a:endParaRPr sz="30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40" name="Shape 1540"/>
        <p:cNvGrpSpPr/>
        <p:nvPr/>
      </p:nvGrpSpPr>
      <p:grpSpPr>
        <a:xfrm>
          <a:off x="0" y="0"/>
          <a:ext cx="0" cy="0"/>
          <a:chOff x="0" y="0"/>
          <a:chExt cx="0" cy="0"/>
        </a:xfrm>
      </p:grpSpPr>
      <p:sp>
        <p:nvSpPr>
          <p:cNvPr id="1541" name="Shape 1541"/>
          <p:cNvSpPr txBox="1"/>
          <p:nvPr>
            <p:ph idx="4294967295" type="title"/>
          </p:nvPr>
        </p:nvSpPr>
        <p:spPr>
          <a:xfrm>
            <a:off x="2281750" y="690475"/>
            <a:ext cx="3753000" cy="6453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 sz="3000"/>
              <a:t>Existing Solutions</a:t>
            </a:r>
            <a:endParaRPr sz="3000"/>
          </a:p>
        </p:txBody>
      </p:sp>
      <p:pic>
        <p:nvPicPr>
          <p:cNvPr id="1542" name="Shape 1542"/>
          <p:cNvPicPr preferRelativeResize="0"/>
          <p:nvPr/>
        </p:nvPicPr>
        <p:blipFill>
          <a:blip r:embed="rId3">
            <a:alphaModFix/>
          </a:blip>
          <a:stretch>
            <a:fillRect/>
          </a:stretch>
        </p:blipFill>
        <p:spPr>
          <a:xfrm>
            <a:off x="1490163" y="2098075"/>
            <a:ext cx="3232150" cy="2841750"/>
          </a:xfrm>
          <a:prstGeom prst="rect">
            <a:avLst/>
          </a:prstGeom>
          <a:noFill/>
          <a:ln>
            <a:noFill/>
          </a:ln>
        </p:spPr>
      </p:pic>
      <p:sp>
        <p:nvSpPr>
          <p:cNvPr id="1543" name="Shape 1543"/>
          <p:cNvSpPr txBox="1"/>
          <p:nvPr/>
        </p:nvSpPr>
        <p:spPr>
          <a:xfrm>
            <a:off x="1772213" y="1408300"/>
            <a:ext cx="2688900" cy="588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14C3D2"/>
                </a:solidFill>
              </a:rPr>
              <a:t>Little to Big, Back to the Rig</a:t>
            </a:r>
            <a:endParaRPr>
              <a:solidFill>
                <a:srgbClr val="14C3D2"/>
              </a:solidFill>
            </a:endParaRPr>
          </a:p>
          <a:p>
            <a:pPr indent="0" lvl="0" marL="0">
              <a:spcBef>
                <a:spcPts val="0"/>
              </a:spcBef>
              <a:spcAft>
                <a:spcPts val="0"/>
              </a:spcAft>
              <a:buNone/>
            </a:pPr>
            <a:r>
              <a:rPr lang="en">
                <a:solidFill>
                  <a:srgbClr val="14C3D2"/>
                </a:solidFill>
              </a:rPr>
              <a:t>Big to Little Leads to the Middle</a:t>
            </a:r>
            <a:endParaRPr>
              <a:solidFill>
                <a:srgbClr val="14C3D2"/>
              </a:solidFill>
            </a:endParaRPr>
          </a:p>
        </p:txBody>
      </p:sp>
      <p:pic>
        <p:nvPicPr>
          <p:cNvPr descr="Untitled-7.png" id="1544" name="Shape 1544"/>
          <p:cNvPicPr preferRelativeResize="0"/>
          <p:nvPr/>
        </p:nvPicPr>
        <p:blipFill rotWithShape="1">
          <a:blip r:embed="rId4">
            <a:alphaModFix/>
          </a:blip>
          <a:srcRect b="0" l="0" r="0" t="0"/>
          <a:stretch/>
        </p:blipFill>
        <p:spPr>
          <a:xfrm>
            <a:off x="4933338" y="1945675"/>
            <a:ext cx="1893000" cy="2710775"/>
          </a:xfrm>
          <a:prstGeom prst="rect">
            <a:avLst/>
          </a:prstGeom>
          <a:noFill/>
          <a:ln>
            <a:noFill/>
          </a:ln>
        </p:spPr>
      </p:pic>
      <p:sp>
        <p:nvSpPr>
          <p:cNvPr id="1545" name="Shape 1545"/>
          <p:cNvSpPr txBox="1"/>
          <p:nvPr/>
        </p:nvSpPr>
        <p:spPr>
          <a:xfrm>
            <a:off x="5203588" y="1469175"/>
            <a:ext cx="1338900" cy="29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14C3D2"/>
                </a:solidFill>
              </a:rPr>
              <a:t>Motion Sensor</a:t>
            </a:r>
            <a:endParaRPr>
              <a:solidFill>
                <a:srgbClr val="14C3D2"/>
              </a:solidFill>
            </a:endParaRPr>
          </a:p>
          <a:p>
            <a:pPr indent="0" lvl="0" marL="0" rtl="0" algn="ctr">
              <a:spcBef>
                <a:spcPts val="0"/>
              </a:spcBef>
              <a:spcAft>
                <a:spcPts val="0"/>
              </a:spcAft>
              <a:buNone/>
            </a:pPr>
            <a:r>
              <a:rPr lang="en">
                <a:solidFill>
                  <a:srgbClr val="14C3D2"/>
                </a:solidFill>
              </a:rPr>
              <a:t>“PASS”</a:t>
            </a:r>
            <a:endParaRPr>
              <a:solidFill>
                <a:srgbClr val="14C3D2"/>
              </a:solidFill>
            </a:endParaRPr>
          </a:p>
        </p:txBody>
      </p:sp>
      <p:sp>
        <p:nvSpPr>
          <p:cNvPr id="1546" name="Shape 1546"/>
          <p:cNvSpPr txBox="1"/>
          <p:nvPr/>
        </p:nvSpPr>
        <p:spPr>
          <a:xfrm>
            <a:off x="2007400" y="4938300"/>
            <a:ext cx="1996200" cy="2052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Clr>
                <a:schemeClr val="dk1"/>
              </a:buClr>
              <a:buSzPts val="1100"/>
              <a:buFont typeface="Arial"/>
              <a:buNone/>
            </a:pPr>
            <a:r>
              <a:rPr lang="en" sz="600">
                <a:solidFill>
                  <a:srgbClr val="FFFFFF"/>
                </a:solidFill>
              </a:rPr>
              <a:t>http://www.cdc.gov/niosh/fire/reports/face200712.html </a:t>
            </a:r>
            <a:endParaRPr sz="600">
              <a:solidFill>
                <a:srgbClr val="FFFFFF"/>
              </a:solidFill>
            </a:endParaRPr>
          </a:p>
        </p:txBody>
      </p:sp>
      <p:sp>
        <p:nvSpPr>
          <p:cNvPr id="1547" name="Shape 1547"/>
          <p:cNvSpPr txBox="1"/>
          <p:nvPr/>
        </p:nvSpPr>
        <p:spPr>
          <a:xfrm>
            <a:off x="5067300" y="4647175"/>
            <a:ext cx="3017400" cy="1020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sz="600">
                <a:solidFill>
                  <a:srgbClr val="FFFFFF"/>
                </a:solidFill>
              </a:rPr>
              <a:t>http://www.amherstfirefighters.org/pics/equip/equip03.jpg</a:t>
            </a:r>
            <a:endParaRPr sz="600">
              <a:solidFill>
                <a:srgbClr val="FFFFFF"/>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51" name="Shape 1551"/>
        <p:cNvGrpSpPr/>
        <p:nvPr/>
      </p:nvGrpSpPr>
      <p:grpSpPr>
        <a:xfrm>
          <a:off x="0" y="0"/>
          <a:ext cx="0" cy="0"/>
          <a:chOff x="0" y="0"/>
          <a:chExt cx="0" cy="0"/>
        </a:xfrm>
      </p:grpSpPr>
      <p:sp>
        <p:nvSpPr>
          <p:cNvPr id="1552" name="Shape 1552"/>
          <p:cNvSpPr txBox="1"/>
          <p:nvPr>
            <p:ph idx="4294967295" type="title"/>
          </p:nvPr>
        </p:nvSpPr>
        <p:spPr>
          <a:xfrm>
            <a:off x="1741726" y="464399"/>
            <a:ext cx="6266700" cy="6453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 sz="3600"/>
              <a:t>Project Requirements</a:t>
            </a:r>
            <a:endParaRPr sz="3600"/>
          </a:p>
        </p:txBody>
      </p:sp>
      <p:sp>
        <p:nvSpPr>
          <p:cNvPr id="1553" name="Shape 1553"/>
          <p:cNvSpPr txBox="1"/>
          <p:nvPr>
            <p:ph idx="4294967295" type="body"/>
          </p:nvPr>
        </p:nvSpPr>
        <p:spPr>
          <a:xfrm>
            <a:off x="1328926" y="1504003"/>
            <a:ext cx="7092300" cy="3807600"/>
          </a:xfrm>
          <a:prstGeom prst="rect">
            <a:avLst/>
          </a:prstGeom>
          <a:ln>
            <a:noFill/>
          </a:ln>
        </p:spPr>
        <p:txBody>
          <a:bodyPr anchorCtr="0" anchor="t" bIns="91425" lIns="91425" spcFirstLastPara="1" rIns="91425" wrap="square" tIns="91425">
            <a:noAutofit/>
          </a:bodyPr>
          <a:lstStyle/>
          <a:p>
            <a:pPr indent="-317500" lvl="0" marL="457200" rtl="0">
              <a:lnSpc>
                <a:spcPct val="144000"/>
              </a:lnSpc>
              <a:spcBef>
                <a:spcPts val="0"/>
              </a:spcBef>
              <a:spcAft>
                <a:spcPts val="0"/>
              </a:spcAft>
              <a:buClr>
                <a:srgbClr val="FFFFFF"/>
              </a:buClr>
              <a:buSzPts val="1400"/>
              <a:buFont typeface="Times New Roman"/>
              <a:buAutoNum type="arabicPeriod"/>
            </a:pPr>
            <a:r>
              <a:rPr lang="en">
                <a:solidFill>
                  <a:srgbClr val="FFFFFF"/>
                </a:solidFill>
                <a:latin typeface="Times New Roman"/>
                <a:ea typeface="Times New Roman"/>
                <a:cs typeface="Times New Roman"/>
                <a:sym typeface="Times New Roman"/>
              </a:rPr>
              <a:t>The device should automatically turn on/off</a:t>
            </a:r>
            <a:endParaRPr>
              <a:solidFill>
                <a:srgbClr val="FFFFFF"/>
              </a:solidFill>
              <a:latin typeface="Times New Roman"/>
              <a:ea typeface="Times New Roman"/>
              <a:cs typeface="Times New Roman"/>
              <a:sym typeface="Times New Roman"/>
            </a:endParaRPr>
          </a:p>
          <a:p>
            <a:pPr indent="-317500" lvl="0" marL="457200" rtl="0">
              <a:lnSpc>
                <a:spcPct val="144000"/>
              </a:lnSpc>
              <a:spcBef>
                <a:spcPts val="0"/>
              </a:spcBef>
              <a:spcAft>
                <a:spcPts val="0"/>
              </a:spcAft>
              <a:buClr>
                <a:srgbClr val="FFFFFF"/>
              </a:buClr>
              <a:buSzPts val="1400"/>
              <a:buFont typeface="Times New Roman"/>
              <a:buAutoNum type="arabicPeriod"/>
            </a:pPr>
            <a:r>
              <a:rPr lang="en">
                <a:solidFill>
                  <a:srgbClr val="FFFFFF"/>
                </a:solidFill>
                <a:latin typeface="Times New Roman"/>
                <a:ea typeface="Times New Roman"/>
                <a:cs typeface="Times New Roman"/>
                <a:sym typeface="Times New Roman"/>
              </a:rPr>
              <a:t>The device’s light should be visible from a distance of 30 feet</a:t>
            </a:r>
            <a:endParaRPr>
              <a:solidFill>
                <a:srgbClr val="FFFFFF"/>
              </a:solidFill>
              <a:latin typeface="Times New Roman"/>
              <a:ea typeface="Times New Roman"/>
              <a:cs typeface="Times New Roman"/>
              <a:sym typeface="Times New Roman"/>
            </a:endParaRPr>
          </a:p>
          <a:p>
            <a:pPr indent="-317500" lvl="0" marL="457200" rtl="0">
              <a:lnSpc>
                <a:spcPct val="144000"/>
              </a:lnSpc>
              <a:spcBef>
                <a:spcPts val="0"/>
              </a:spcBef>
              <a:spcAft>
                <a:spcPts val="0"/>
              </a:spcAft>
              <a:buClr>
                <a:srgbClr val="FFFFFF"/>
              </a:buClr>
              <a:buSzPts val="1400"/>
              <a:buFont typeface="Times New Roman"/>
              <a:buAutoNum type="arabicPeriod"/>
            </a:pPr>
            <a:r>
              <a:rPr lang="en">
                <a:solidFill>
                  <a:srgbClr val="FFFFFF"/>
                </a:solidFill>
                <a:latin typeface="Times New Roman"/>
                <a:ea typeface="Times New Roman"/>
                <a:cs typeface="Times New Roman"/>
                <a:sym typeface="Times New Roman"/>
              </a:rPr>
              <a:t>The device must be compatible with the Fire Code Standard 3 inch attack line</a:t>
            </a:r>
            <a:endParaRPr>
              <a:solidFill>
                <a:srgbClr val="FFFFFF"/>
              </a:solidFill>
              <a:latin typeface="Times New Roman"/>
              <a:ea typeface="Times New Roman"/>
              <a:cs typeface="Times New Roman"/>
              <a:sym typeface="Times New Roman"/>
            </a:endParaRPr>
          </a:p>
          <a:p>
            <a:pPr indent="-317500" lvl="0" marL="457200" rtl="0">
              <a:lnSpc>
                <a:spcPct val="144000"/>
              </a:lnSpc>
              <a:spcBef>
                <a:spcPts val="0"/>
              </a:spcBef>
              <a:spcAft>
                <a:spcPts val="0"/>
              </a:spcAft>
              <a:buClr>
                <a:srgbClr val="FFFFFF"/>
              </a:buClr>
              <a:buSzPts val="1400"/>
              <a:buFont typeface="Times New Roman"/>
              <a:buAutoNum type="arabicPeriod"/>
            </a:pPr>
            <a:r>
              <a:rPr lang="en">
                <a:solidFill>
                  <a:srgbClr val="FFFFFF"/>
                </a:solidFill>
                <a:latin typeface="Times New Roman"/>
                <a:ea typeface="Times New Roman"/>
                <a:cs typeface="Times New Roman"/>
                <a:sym typeface="Times New Roman"/>
              </a:rPr>
              <a:t>The device must not alter the attack line itself to avoid the need for recertification (i.e. the hose must still be able to fold and the water pressure should not be changed)</a:t>
            </a:r>
            <a:endParaRPr>
              <a:solidFill>
                <a:srgbClr val="FFFFFF"/>
              </a:solidFill>
              <a:latin typeface="Times New Roman"/>
              <a:ea typeface="Times New Roman"/>
              <a:cs typeface="Times New Roman"/>
              <a:sym typeface="Times New Roman"/>
            </a:endParaRPr>
          </a:p>
          <a:p>
            <a:pPr indent="-317500" lvl="0" marL="457200" rtl="0">
              <a:lnSpc>
                <a:spcPct val="144000"/>
              </a:lnSpc>
              <a:spcBef>
                <a:spcPts val="0"/>
              </a:spcBef>
              <a:spcAft>
                <a:spcPts val="0"/>
              </a:spcAft>
              <a:buClr>
                <a:srgbClr val="FFFFFF"/>
              </a:buClr>
              <a:buSzPts val="1400"/>
              <a:buFont typeface="Times New Roman"/>
              <a:buAutoNum type="arabicPeriod"/>
            </a:pPr>
            <a:r>
              <a:rPr lang="en">
                <a:solidFill>
                  <a:srgbClr val="FFFFFF"/>
                </a:solidFill>
                <a:latin typeface="Times New Roman"/>
                <a:ea typeface="Times New Roman"/>
                <a:cs typeface="Times New Roman"/>
                <a:sym typeface="Times New Roman"/>
              </a:rPr>
              <a:t>If possible, the device should harness energy from the hose or local environment</a:t>
            </a:r>
            <a:endParaRPr>
              <a:solidFill>
                <a:srgbClr val="FFFFFF"/>
              </a:solidFill>
              <a:latin typeface="Times New Roman"/>
              <a:ea typeface="Times New Roman"/>
              <a:cs typeface="Times New Roman"/>
              <a:sym typeface="Times New Roman"/>
            </a:endParaRPr>
          </a:p>
          <a:p>
            <a:pPr indent="-317500" lvl="0" marL="457200" rtl="0">
              <a:lnSpc>
                <a:spcPct val="138000"/>
              </a:lnSpc>
              <a:spcBef>
                <a:spcPts val="0"/>
              </a:spcBef>
              <a:spcAft>
                <a:spcPts val="0"/>
              </a:spcAft>
              <a:buClr>
                <a:srgbClr val="FFFFFF"/>
              </a:buClr>
              <a:buSzPts val="1400"/>
              <a:buFont typeface="Times New Roman"/>
              <a:buAutoNum type="arabicPeriod"/>
            </a:pPr>
            <a:r>
              <a:rPr lang="en">
                <a:solidFill>
                  <a:srgbClr val="FFFFFF"/>
                </a:solidFill>
                <a:latin typeface="Times New Roman"/>
                <a:ea typeface="Times New Roman"/>
                <a:cs typeface="Times New Roman"/>
                <a:sym typeface="Times New Roman"/>
              </a:rPr>
              <a:t>The device must be robust and survive in the heat and water produced by the environment</a:t>
            </a:r>
            <a:endParaRPr>
              <a:solidFill>
                <a:srgbClr val="FFFFFF"/>
              </a:solidFill>
              <a:latin typeface="Times New Roman"/>
              <a:ea typeface="Times New Roman"/>
              <a:cs typeface="Times New Roman"/>
              <a:sym typeface="Times New Roman"/>
            </a:endParaRPr>
          </a:p>
          <a:p>
            <a:pPr indent="-317500" lvl="0" marL="457200" rtl="0">
              <a:lnSpc>
                <a:spcPct val="115000"/>
              </a:lnSpc>
              <a:spcBef>
                <a:spcPts val="0"/>
              </a:spcBef>
              <a:spcAft>
                <a:spcPts val="0"/>
              </a:spcAft>
              <a:buClr>
                <a:srgbClr val="FFFFFF"/>
              </a:buClr>
              <a:buSzPts val="1400"/>
              <a:buFont typeface="Times New Roman"/>
              <a:buAutoNum type="arabicPeriod"/>
            </a:pPr>
            <a:r>
              <a:rPr lang="en">
                <a:solidFill>
                  <a:srgbClr val="FFFFFF"/>
                </a:solidFill>
                <a:latin typeface="Times New Roman"/>
                <a:ea typeface="Times New Roman"/>
                <a:cs typeface="Times New Roman"/>
                <a:sym typeface="Times New Roman"/>
              </a:rPr>
              <a:t>Reliable communication between individual couplers and truck</a:t>
            </a:r>
            <a:endParaRPr>
              <a:solidFill>
                <a:srgbClr val="FFFFFF"/>
              </a:solidFill>
              <a:latin typeface="Times New Roman"/>
              <a:ea typeface="Times New Roman"/>
              <a:cs typeface="Times New Roman"/>
              <a:sym typeface="Times New Roman"/>
            </a:endParaRPr>
          </a:p>
          <a:p>
            <a:pPr indent="0" lvl="0" marL="0" rtl="0">
              <a:spcBef>
                <a:spcPts val="600"/>
              </a:spcBef>
              <a:spcAft>
                <a:spcPts val="0"/>
              </a:spcAft>
              <a:buNone/>
            </a:pPr>
            <a:r>
              <a:t/>
            </a:r>
            <a:endParaRPr>
              <a:solidFill>
                <a:srgbClr val="FFFFFF"/>
              </a:solidFill>
              <a:latin typeface="Times New Roman"/>
              <a:ea typeface="Times New Roman"/>
              <a:cs typeface="Times New Roman"/>
              <a:sym typeface="Times New Roman"/>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57" name="Shape 1557"/>
        <p:cNvGrpSpPr/>
        <p:nvPr/>
      </p:nvGrpSpPr>
      <p:grpSpPr>
        <a:xfrm>
          <a:off x="0" y="0"/>
          <a:ext cx="0" cy="0"/>
          <a:chOff x="0" y="0"/>
          <a:chExt cx="0" cy="0"/>
        </a:xfrm>
      </p:grpSpPr>
      <p:pic>
        <p:nvPicPr>
          <p:cNvPr descr="Level -1.pdf" id="1558" name="Shape 1558"/>
          <p:cNvPicPr preferRelativeResize="0"/>
          <p:nvPr/>
        </p:nvPicPr>
        <p:blipFill rotWithShape="1">
          <a:blip r:embed="rId3">
            <a:alphaModFix/>
          </a:blip>
          <a:srcRect b="14725" l="0" r="0" t="29579"/>
          <a:stretch/>
        </p:blipFill>
        <p:spPr>
          <a:xfrm>
            <a:off x="476675" y="1194575"/>
            <a:ext cx="5197949" cy="3743024"/>
          </a:xfrm>
          <a:prstGeom prst="rect">
            <a:avLst/>
          </a:prstGeom>
          <a:noFill/>
          <a:ln>
            <a:noFill/>
          </a:ln>
        </p:spPr>
      </p:pic>
      <p:sp>
        <p:nvSpPr>
          <p:cNvPr id="1559" name="Shape 1559"/>
          <p:cNvSpPr txBox="1"/>
          <p:nvPr>
            <p:ph idx="4294967295" type="title"/>
          </p:nvPr>
        </p:nvSpPr>
        <p:spPr>
          <a:xfrm>
            <a:off x="2465375" y="343000"/>
            <a:ext cx="6400500" cy="6453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 sz="3600"/>
              <a:t>Level -1 Architecture</a:t>
            </a:r>
            <a:endParaRPr sz="3600"/>
          </a:p>
        </p:txBody>
      </p:sp>
      <p:sp>
        <p:nvSpPr>
          <p:cNvPr id="1560" name="Shape 1560"/>
          <p:cNvSpPr txBox="1"/>
          <p:nvPr>
            <p:ph idx="4294967295" type="body"/>
          </p:nvPr>
        </p:nvSpPr>
        <p:spPr>
          <a:xfrm>
            <a:off x="5726875" y="1239150"/>
            <a:ext cx="6079200" cy="886800"/>
          </a:xfrm>
          <a:prstGeom prst="rect">
            <a:avLst/>
          </a:prstGeom>
        </p:spPr>
        <p:txBody>
          <a:bodyPr anchorCtr="0" anchor="t" bIns="91425" lIns="91425" spcFirstLastPara="1" rIns="91425" wrap="square" tIns="91425">
            <a:noAutofit/>
          </a:bodyPr>
          <a:lstStyle/>
          <a:p>
            <a:pPr indent="0" lvl="0" marL="0" rtl="0">
              <a:spcBef>
                <a:spcPts val="600"/>
              </a:spcBef>
              <a:spcAft>
                <a:spcPts val="0"/>
              </a:spcAft>
              <a:buNone/>
            </a:pPr>
            <a:r>
              <a:rPr lang="en" sz="2400"/>
              <a:t>Device Integration into </a:t>
            </a:r>
            <a:endParaRPr sz="2400"/>
          </a:p>
          <a:p>
            <a:pPr indent="0" lvl="0" marL="0" rtl="0">
              <a:spcBef>
                <a:spcPts val="600"/>
              </a:spcBef>
              <a:spcAft>
                <a:spcPts val="0"/>
              </a:spcAft>
              <a:buNone/>
            </a:pPr>
            <a:r>
              <a:rPr lang="en" sz="2400"/>
              <a:t>Existing System</a:t>
            </a:r>
            <a:endParaRPr sz="24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64" name="Shape 1564"/>
        <p:cNvGrpSpPr/>
        <p:nvPr/>
      </p:nvGrpSpPr>
      <p:grpSpPr>
        <a:xfrm>
          <a:off x="0" y="0"/>
          <a:ext cx="0" cy="0"/>
          <a:chOff x="0" y="0"/>
          <a:chExt cx="0" cy="0"/>
        </a:xfrm>
      </p:grpSpPr>
      <p:sp>
        <p:nvSpPr>
          <p:cNvPr id="1565" name="Shape 1565"/>
          <p:cNvSpPr txBox="1"/>
          <p:nvPr>
            <p:ph idx="4294967295" type="title"/>
          </p:nvPr>
        </p:nvSpPr>
        <p:spPr>
          <a:xfrm>
            <a:off x="2465375" y="343000"/>
            <a:ext cx="6400500" cy="6453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 sz="3600"/>
              <a:t>Level -0 Architecture</a:t>
            </a:r>
            <a:endParaRPr sz="3600"/>
          </a:p>
        </p:txBody>
      </p:sp>
      <p:pic>
        <p:nvPicPr>
          <p:cNvPr descr="Level 0.png" id="1566" name="Shape 1566"/>
          <p:cNvPicPr preferRelativeResize="0"/>
          <p:nvPr/>
        </p:nvPicPr>
        <p:blipFill rotWithShape="1">
          <a:blip r:embed="rId3">
            <a:alphaModFix/>
          </a:blip>
          <a:srcRect b="48690" l="0" r="0" t="5105"/>
          <a:stretch/>
        </p:blipFill>
        <p:spPr>
          <a:xfrm>
            <a:off x="719525" y="1749275"/>
            <a:ext cx="3302049" cy="2376499"/>
          </a:xfrm>
          <a:prstGeom prst="rect">
            <a:avLst/>
          </a:prstGeom>
          <a:noFill/>
          <a:ln>
            <a:noFill/>
          </a:ln>
        </p:spPr>
      </p:pic>
      <p:pic>
        <p:nvPicPr>
          <p:cNvPr descr="Level 0.png" id="1567" name="Shape 1567"/>
          <p:cNvPicPr preferRelativeResize="0"/>
          <p:nvPr/>
        </p:nvPicPr>
        <p:blipFill rotWithShape="1">
          <a:blip r:embed="rId3">
            <a:alphaModFix/>
          </a:blip>
          <a:srcRect b="0" l="-1220" r="1219" t="53316"/>
          <a:stretch/>
        </p:blipFill>
        <p:spPr>
          <a:xfrm>
            <a:off x="4570400" y="1749275"/>
            <a:ext cx="3268084" cy="237649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71" name="Shape 1571"/>
        <p:cNvGrpSpPr/>
        <p:nvPr/>
      </p:nvGrpSpPr>
      <p:grpSpPr>
        <a:xfrm>
          <a:off x="0" y="0"/>
          <a:ext cx="0" cy="0"/>
          <a:chOff x="0" y="0"/>
          <a:chExt cx="0" cy="0"/>
        </a:xfrm>
      </p:grpSpPr>
      <p:sp>
        <p:nvSpPr>
          <p:cNvPr id="1572" name="Shape 1572"/>
          <p:cNvSpPr txBox="1"/>
          <p:nvPr>
            <p:ph idx="4294967295" type="title"/>
          </p:nvPr>
        </p:nvSpPr>
        <p:spPr>
          <a:xfrm>
            <a:off x="1989275" y="680175"/>
            <a:ext cx="6400500" cy="645300"/>
          </a:xfrm>
          <a:prstGeom prst="rect">
            <a:avLst/>
          </a:prstGeom>
        </p:spPr>
        <p:txBody>
          <a:bodyPr anchorCtr="0" anchor="ctr" bIns="91425" lIns="91425" spcFirstLastPara="1" rIns="91425" wrap="square" tIns="91425">
            <a:noAutofit/>
          </a:bodyPr>
          <a:lstStyle/>
          <a:p>
            <a:pPr indent="0" lvl="0" marL="0" algn="ctr">
              <a:spcBef>
                <a:spcPts val="0"/>
              </a:spcBef>
              <a:spcAft>
                <a:spcPts val="0"/>
              </a:spcAft>
              <a:buNone/>
            </a:pPr>
            <a:r>
              <a:rPr lang="en" sz="3600"/>
              <a:t>Wireless Communication</a:t>
            </a:r>
            <a:endParaRPr sz="3600"/>
          </a:p>
          <a:p>
            <a:pPr indent="0" lvl="0" marL="0" rtl="0" algn="ctr">
              <a:spcBef>
                <a:spcPts val="0"/>
              </a:spcBef>
              <a:spcAft>
                <a:spcPts val="0"/>
              </a:spcAft>
              <a:buNone/>
            </a:pPr>
            <a:r>
              <a:rPr lang="en" sz="3600"/>
              <a:t>&amp;</a:t>
            </a:r>
            <a:br>
              <a:rPr lang="en" sz="3600"/>
            </a:br>
            <a:r>
              <a:rPr lang="en" sz="3600"/>
              <a:t>Computation</a:t>
            </a:r>
            <a:endParaRPr sz="3600"/>
          </a:p>
        </p:txBody>
      </p:sp>
      <p:sp>
        <p:nvSpPr>
          <p:cNvPr id="1573" name="Shape 1573"/>
          <p:cNvSpPr txBox="1"/>
          <p:nvPr>
            <p:ph idx="4294967295" type="body"/>
          </p:nvPr>
        </p:nvSpPr>
        <p:spPr>
          <a:xfrm>
            <a:off x="3648575" y="1990275"/>
            <a:ext cx="4741200" cy="2664600"/>
          </a:xfrm>
          <a:prstGeom prst="rect">
            <a:avLst/>
          </a:prstGeom>
        </p:spPr>
        <p:txBody>
          <a:bodyPr anchorCtr="0" anchor="t" bIns="91425" lIns="91425" spcFirstLastPara="1" rIns="91425" wrap="square" tIns="91425">
            <a:noAutofit/>
          </a:bodyPr>
          <a:lstStyle/>
          <a:p>
            <a:pPr indent="-381000" lvl="0" marL="457200" rtl="0">
              <a:spcBef>
                <a:spcPts val="600"/>
              </a:spcBef>
              <a:spcAft>
                <a:spcPts val="0"/>
              </a:spcAft>
              <a:buSzPts val="2400"/>
              <a:buChar char="◇"/>
            </a:pPr>
            <a:r>
              <a:rPr lang="en" sz="2400"/>
              <a:t>CC1110</a:t>
            </a:r>
            <a:endParaRPr sz="2400"/>
          </a:p>
          <a:p>
            <a:pPr indent="-381000" lvl="1" marL="914400" rtl="0">
              <a:spcBef>
                <a:spcPts val="0"/>
              </a:spcBef>
              <a:spcAft>
                <a:spcPts val="0"/>
              </a:spcAft>
              <a:buSzPts val="2400"/>
              <a:buChar char="￭"/>
            </a:pPr>
            <a:r>
              <a:rPr lang="en" sz="2400"/>
              <a:t>Low Power</a:t>
            </a:r>
            <a:endParaRPr sz="2400"/>
          </a:p>
          <a:p>
            <a:pPr indent="-381000" lvl="1" marL="914400" rtl="0">
              <a:spcBef>
                <a:spcPts val="0"/>
              </a:spcBef>
              <a:spcAft>
                <a:spcPts val="0"/>
              </a:spcAft>
              <a:buSzPts val="2400"/>
              <a:buChar char="￭"/>
            </a:pPr>
            <a:r>
              <a:rPr lang="en" sz="2400"/>
              <a:t>Plenty of I/O</a:t>
            </a:r>
            <a:endParaRPr sz="2400"/>
          </a:p>
          <a:p>
            <a:pPr indent="-381000" lvl="0" marL="457200" rtl="0">
              <a:spcBef>
                <a:spcPts val="0"/>
              </a:spcBef>
              <a:spcAft>
                <a:spcPts val="0"/>
              </a:spcAft>
              <a:buSzPts val="2400"/>
              <a:buChar char="◇"/>
            </a:pPr>
            <a:r>
              <a:rPr lang="en" sz="2400"/>
              <a:t>RF</a:t>
            </a:r>
            <a:endParaRPr sz="2400"/>
          </a:p>
          <a:p>
            <a:pPr indent="-381000" lvl="0" marL="457200" rtl="0">
              <a:spcBef>
                <a:spcPts val="0"/>
              </a:spcBef>
              <a:spcAft>
                <a:spcPts val="0"/>
              </a:spcAft>
              <a:buSzPts val="2400"/>
              <a:buChar char="◇"/>
            </a:pPr>
            <a:r>
              <a:rPr lang="en" sz="2400"/>
              <a:t>Mesh Network</a:t>
            </a:r>
            <a:endParaRPr sz="2400"/>
          </a:p>
          <a:p>
            <a:pPr indent="-381000" lvl="0" marL="457200" rtl="0">
              <a:spcBef>
                <a:spcPts val="0"/>
              </a:spcBef>
              <a:spcAft>
                <a:spcPts val="0"/>
              </a:spcAft>
              <a:buSzPts val="2400"/>
              <a:buChar char="◇"/>
            </a:pPr>
            <a:r>
              <a:rPr lang="en" sz="2400"/>
              <a:t>Unique Message Encoding</a:t>
            </a:r>
            <a:endParaRPr sz="2400"/>
          </a:p>
          <a:p>
            <a:pPr indent="-381000" lvl="1" marL="914400" rtl="0">
              <a:spcBef>
                <a:spcPts val="0"/>
              </a:spcBef>
              <a:spcAft>
                <a:spcPts val="0"/>
              </a:spcAft>
              <a:buSzPts val="2400"/>
              <a:buChar char="￭"/>
            </a:pPr>
            <a:r>
              <a:rPr lang="en" sz="2400"/>
              <a:t>Network Storm Prevention</a:t>
            </a:r>
            <a:endParaRPr sz="2400"/>
          </a:p>
        </p:txBody>
      </p:sp>
      <p:pic>
        <p:nvPicPr>
          <p:cNvPr descr="Untitled-1.png" id="1574" name="Shape 1574"/>
          <p:cNvPicPr preferRelativeResize="0"/>
          <p:nvPr/>
        </p:nvPicPr>
        <p:blipFill>
          <a:blip r:embed="rId3">
            <a:alphaModFix/>
          </a:blip>
          <a:stretch>
            <a:fillRect/>
          </a:stretch>
        </p:blipFill>
        <p:spPr>
          <a:xfrm>
            <a:off x="204825" y="1713725"/>
            <a:ext cx="4741350" cy="331950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78" name="Shape 1578"/>
        <p:cNvGrpSpPr/>
        <p:nvPr/>
      </p:nvGrpSpPr>
      <p:grpSpPr>
        <a:xfrm>
          <a:off x="0" y="0"/>
          <a:ext cx="0" cy="0"/>
          <a:chOff x="0" y="0"/>
          <a:chExt cx="0" cy="0"/>
        </a:xfrm>
      </p:grpSpPr>
      <p:sp>
        <p:nvSpPr>
          <p:cNvPr id="1579" name="Shape 1579"/>
          <p:cNvSpPr txBox="1"/>
          <p:nvPr>
            <p:ph idx="4294967295" type="title"/>
          </p:nvPr>
        </p:nvSpPr>
        <p:spPr>
          <a:xfrm>
            <a:off x="2281750" y="690475"/>
            <a:ext cx="3753000" cy="6453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 sz="3600"/>
              <a:t>Lighting</a:t>
            </a:r>
            <a:endParaRPr sz="3600"/>
          </a:p>
        </p:txBody>
      </p:sp>
      <p:sp>
        <p:nvSpPr>
          <p:cNvPr id="1580" name="Shape 1580"/>
          <p:cNvSpPr txBox="1"/>
          <p:nvPr>
            <p:ph idx="4294967295" type="body"/>
          </p:nvPr>
        </p:nvSpPr>
        <p:spPr>
          <a:xfrm>
            <a:off x="640100" y="1601000"/>
            <a:ext cx="4032300" cy="2664600"/>
          </a:xfrm>
          <a:prstGeom prst="rect">
            <a:avLst/>
          </a:prstGeom>
        </p:spPr>
        <p:txBody>
          <a:bodyPr anchorCtr="0" anchor="t" bIns="91425" lIns="91425" spcFirstLastPara="1" rIns="91425" wrap="square" tIns="91425">
            <a:noAutofit/>
          </a:bodyPr>
          <a:lstStyle/>
          <a:p>
            <a:pPr indent="-381000" lvl="0" marL="457200" rtl="0">
              <a:spcBef>
                <a:spcPts val="600"/>
              </a:spcBef>
              <a:spcAft>
                <a:spcPts val="0"/>
              </a:spcAft>
              <a:buSzPts val="2400"/>
              <a:buChar char="◇"/>
            </a:pPr>
            <a:r>
              <a:rPr lang="en" sz="2400"/>
              <a:t>CREE LED</a:t>
            </a:r>
            <a:endParaRPr sz="2400"/>
          </a:p>
          <a:p>
            <a:pPr indent="-381000" lvl="0" marL="457200" rtl="0">
              <a:spcBef>
                <a:spcPts val="0"/>
              </a:spcBef>
              <a:spcAft>
                <a:spcPts val="0"/>
              </a:spcAft>
              <a:buSzPts val="2400"/>
              <a:buChar char="◇"/>
            </a:pPr>
            <a:r>
              <a:rPr lang="en" sz="2400"/>
              <a:t>Tri-Color LED</a:t>
            </a:r>
            <a:endParaRPr sz="2400"/>
          </a:p>
          <a:p>
            <a:pPr indent="-381000" lvl="1" marL="914400" rtl="0">
              <a:spcBef>
                <a:spcPts val="0"/>
              </a:spcBef>
              <a:spcAft>
                <a:spcPts val="0"/>
              </a:spcAft>
              <a:buSzPts val="2400"/>
              <a:buChar char="￭"/>
            </a:pPr>
            <a:r>
              <a:rPr lang="en" sz="2400"/>
              <a:t>Power Hungry</a:t>
            </a:r>
            <a:endParaRPr sz="2400"/>
          </a:p>
        </p:txBody>
      </p:sp>
      <p:pic>
        <p:nvPicPr>
          <p:cNvPr descr="Untitled-1.png" id="1581" name="Shape 1581"/>
          <p:cNvPicPr preferRelativeResize="0"/>
          <p:nvPr/>
        </p:nvPicPr>
        <p:blipFill>
          <a:blip r:embed="rId3">
            <a:alphaModFix/>
          </a:blip>
          <a:stretch>
            <a:fillRect/>
          </a:stretch>
        </p:blipFill>
        <p:spPr>
          <a:xfrm>
            <a:off x="3874150" y="2055988"/>
            <a:ext cx="3792800" cy="2091950"/>
          </a:xfrm>
          <a:prstGeom prst="rect">
            <a:avLst/>
          </a:prstGeom>
          <a:noFill/>
          <a:ln>
            <a:noFill/>
          </a:ln>
        </p:spPr>
      </p:pic>
      <p:sp>
        <p:nvSpPr>
          <p:cNvPr id="1582" name="Shape 1582"/>
          <p:cNvSpPr txBox="1"/>
          <p:nvPr/>
        </p:nvSpPr>
        <p:spPr>
          <a:xfrm>
            <a:off x="4302775" y="4112300"/>
            <a:ext cx="3447300" cy="1533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sz="600">
                <a:solidFill>
                  <a:srgbClr val="FFFFFF"/>
                </a:solidFill>
              </a:rPr>
              <a:t>http://www.extremetech.com/wp-content/uploads/2012/12/200lpw-640x353.jpg</a:t>
            </a:r>
            <a:endParaRPr sz="600">
              <a:solidFill>
                <a:srgbClr val="FFFFFF"/>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E293C"/>
        </a:solidFill>
      </p:bgPr>
    </p:bg>
    <p:spTree>
      <p:nvGrpSpPr>
        <p:cNvPr id="1586" name="Shape 1586"/>
        <p:cNvGrpSpPr/>
        <p:nvPr/>
      </p:nvGrpSpPr>
      <p:grpSpPr>
        <a:xfrm>
          <a:off x="0" y="0"/>
          <a:ext cx="0" cy="0"/>
          <a:chOff x="0" y="0"/>
          <a:chExt cx="0" cy="0"/>
        </a:xfrm>
      </p:grpSpPr>
      <p:sp>
        <p:nvSpPr>
          <p:cNvPr id="1587" name="Shape 1587"/>
          <p:cNvSpPr txBox="1"/>
          <p:nvPr>
            <p:ph idx="4294967295" type="title"/>
          </p:nvPr>
        </p:nvSpPr>
        <p:spPr>
          <a:xfrm>
            <a:off x="2281750" y="690475"/>
            <a:ext cx="4551900" cy="6453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 sz="3600"/>
              <a:t>Energy Harvesting</a:t>
            </a:r>
            <a:endParaRPr sz="3600"/>
          </a:p>
        </p:txBody>
      </p:sp>
      <p:sp>
        <p:nvSpPr>
          <p:cNvPr id="1588" name="Shape 1588"/>
          <p:cNvSpPr txBox="1"/>
          <p:nvPr>
            <p:ph idx="4294967295" type="body"/>
          </p:nvPr>
        </p:nvSpPr>
        <p:spPr>
          <a:xfrm>
            <a:off x="226325" y="1700375"/>
            <a:ext cx="4761900" cy="2664600"/>
          </a:xfrm>
          <a:prstGeom prst="rect">
            <a:avLst/>
          </a:prstGeom>
        </p:spPr>
        <p:txBody>
          <a:bodyPr anchorCtr="0" anchor="t" bIns="91425" lIns="91425" spcFirstLastPara="1" rIns="91425" wrap="square" tIns="91425">
            <a:noAutofit/>
          </a:bodyPr>
          <a:lstStyle/>
          <a:p>
            <a:pPr indent="-381000" lvl="0" marL="457200" marR="0" rtl="0" algn="l">
              <a:lnSpc>
                <a:spcPct val="100000"/>
              </a:lnSpc>
              <a:spcBef>
                <a:spcPts val="600"/>
              </a:spcBef>
              <a:spcAft>
                <a:spcPts val="0"/>
              </a:spcAft>
              <a:buClr>
                <a:srgbClr val="19BBD5"/>
              </a:buClr>
              <a:buSzPts val="2400"/>
              <a:buFont typeface="Muli"/>
              <a:buChar char="◇"/>
            </a:pPr>
            <a:r>
              <a:rPr lang="en" sz="2400"/>
              <a:t>Thermoelectric properties</a:t>
            </a:r>
            <a:endParaRPr sz="2400"/>
          </a:p>
          <a:p>
            <a:pPr indent="0" lvl="0" marL="0" marR="0" rtl="0" algn="l">
              <a:lnSpc>
                <a:spcPct val="100000"/>
              </a:lnSpc>
              <a:spcBef>
                <a:spcPts val="600"/>
              </a:spcBef>
              <a:spcAft>
                <a:spcPts val="0"/>
              </a:spcAft>
              <a:buNone/>
            </a:pPr>
            <a:r>
              <a:t/>
            </a:r>
            <a:endParaRPr sz="2400"/>
          </a:p>
        </p:txBody>
      </p:sp>
      <p:sp>
        <p:nvSpPr>
          <p:cNvPr id="1589" name="Shape 1589"/>
          <p:cNvSpPr/>
          <p:nvPr/>
        </p:nvSpPr>
        <p:spPr>
          <a:xfrm flipH="1">
            <a:off x="3508000" y="2291775"/>
            <a:ext cx="4158900" cy="2304300"/>
          </a:xfrm>
          <a:prstGeom prst="snip2DiagRect">
            <a:avLst>
              <a:gd fmla="val 0" name="adj1"/>
              <a:gd fmla="val 16667" name="adj2"/>
            </a:avLst>
          </a:prstGeom>
          <a:solidFill>
            <a:srgbClr val="C6DAE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pic>
        <p:nvPicPr>
          <p:cNvPr descr="Untitled-2.png" id="1590" name="Shape 1590"/>
          <p:cNvPicPr preferRelativeResize="0"/>
          <p:nvPr/>
        </p:nvPicPr>
        <p:blipFill>
          <a:blip r:embed="rId3">
            <a:alphaModFix/>
          </a:blip>
          <a:stretch>
            <a:fillRect/>
          </a:stretch>
        </p:blipFill>
        <p:spPr>
          <a:xfrm>
            <a:off x="3717067" y="2291774"/>
            <a:ext cx="3949833" cy="2167575"/>
          </a:xfrm>
          <a:prstGeom prst="rect">
            <a:avLst/>
          </a:prstGeom>
          <a:noFill/>
          <a:ln>
            <a:noFill/>
          </a:ln>
        </p:spPr>
      </p:pic>
      <p:sp>
        <p:nvSpPr>
          <p:cNvPr id="1591" name="Shape 1591"/>
          <p:cNvSpPr txBox="1"/>
          <p:nvPr/>
        </p:nvSpPr>
        <p:spPr>
          <a:xfrm>
            <a:off x="3645600" y="4527950"/>
            <a:ext cx="4021200" cy="1653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sz="600">
                <a:solidFill>
                  <a:srgbClr val="FFFFFF"/>
                </a:solidFill>
              </a:rPr>
              <a:t>http://gibbs.uio.no/nks/Bilder/fig_ole_martin.jpg</a:t>
            </a:r>
            <a:endParaRPr sz="600">
              <a:solidFill>
                <a:srgbClr val="FFFFFF"/>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95" name="Shape 1595"/>
        <p:cNvGrpSpPr/>
        <p:nvPr/>
      </p:nvGrpSpPr>
      <p:grpSpPr>
        <a:xfrm>
          <a:off x="0" y="0"/>
          <a:ext cx="0" cy="0"/>
          <a:chOff x="0" y="0"/>
          <a:chExt cx="0" cy="0"/>
        </a:xfrm>
      </p:grpSpPr>
      <p:sp>
        <p:nvSpPr>
          <p:cNvPr id="1596" name="Shape 1596"/>
          <p:cNvSpPr txBox="1"/>
          <p:nvPr>
            <p:ph idx="4294967295" type="title"/>
          </p:nvPr>
        </p:nvSpPr>
        <p:spPr>
          <a:xfrm>
            <a:off x="2281750" y="690475"/>
            <a:ext cx="5775600" cy="6453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 sz="3000"/>
              <a:t>Environmental Resistances</a:t>
            </a:r>
            <a:endParaRPr sz="3000"/>
          </a:p>
        </p:txBody>
      </p:sp>
      <p:sp>
        <p:nvSpPr>
          <p:cNvPr id="1597" name="Shape 1597"/>
          <p:cNvSpPr txBox="1"/>
          <p:nvPr>
            <p:ph idx="4294967295" type="body"/>
          </p:nvPr>
        </p:nvSpPr>
        <p:spPr>
          <a:xfrm>
            <a:off x="2391400" y="1440925"/>
            <a:ext cx="4330800" cy="2664600"/>
          </a:xfrm>
          <a:prstGeom prst="rect">
            <a:avLst/>
          </a:prstGeom>
        </p:spPr>
        <p:txBody>
          <a:bodyPr anchorCtr="0" anchor="t" bIns="91425" lIns="91425" spcFirstLastPara="1" rIns="91425" wrap="square" tIns="91425">
            <a:noAutofit/>
          </a:bodyPr>
          <a:lstStyle/>
          <a:p>
            <a:pPr indent="-342900" lvl="0" marL="457200" rtl="0">
              <a:spcBef>
                <a:spcPts val="600"/>
              </a:spcBef>
              <a:spcAft>
                <a:spcPts val="0"/>
              </a:spcAft>
              <a:buSzPts val="1800"/>
              <a:buChar char="◇"/>
            </a:pPr>
            <a:r>
              <a:rPr lang="en" sz="1800"/>
              <a:t>Ingress Protection Rating (IP-67)</a:t>
            </a:r>
            <a:endParaRPr sz="1800"/>
          </a:p>
          <a:p>
            <a:pPr indent="-342900" lvl="0" marL="457200" rtl="0">
              <a:spcBef>
                <a:spcPts val="0"/>
              </a:spcBef>
              <a:spcAft>
                <a:spcPts val="0"/>
              </a:spcAft>
              <a:buSzPts val="1800"/>
              <a:buChar char="◇"/>
            </a:pPr>
            <a:r>
              <a:rPr lang="en" sz="1800"/>
              <a:t>Rubber sealant</a:t>
            </a:r>
            <a:endParaRPr sz="1800"/>
          </a:p>
          <a:p>
            <a:pPr indent="-342900" lvl="0" marL="457200" rtl="0">
              <a:spcBef>
                <a:spcPts val="0"/>
              </a:spcBef>
              <a:spcAft>
                <a:spcPts val="0"/>
              </a:spcAft>
              <a:buSzPts val="1800"/>
              <a:buChar char="◇"/>
            </a:pPr>
            <a:r>
              <a:rPr lang="en" sz="1800"/>
              <a:t>Vespel Engineering Plastic</a:t>
            </a:r>
            <a:endParaRPr sz="1800"/>
          </a:p>
          <a:p>
            <a:pPr indent="-342900" lvl="0" marL="457200" rtl="0">
              <a:spcBef>
                <a:spcPts val="0"/>
              </a:spcBef>
              <a:spcAft>
                <a:spcPts val="0"/>
              </a:spcAft>
              <a:buSzPts val="1800"/>
              <a:buChar char="◇"/>
            </a:pPr>
            <a:r>
              <a:rPr lang="en" sz="1800"/>
              <a:t>Aerogel </a:t>
            </a:r>
            <a:endParaRPr sz="1800"/>
          </a:p>
        </p:txBody>
      </p:sp>
      <p:pic>
        <p:nvPicPr>
          <p:cNvPr id="1598" name="Shape 1598"/>
          <p:cNvPicPr preferRelativeResize="0"/>
          <p:nvPr/>
        </p:nvPicPr>
        <p:blipFill>
          <a:blip r:embed="rId3">
            <a:alphaModFix/>
          </a:blip>
          <a:stretch>
            <a:fillRect/>
          </a:stretch>
        </p:blipFill>
        <p:spPr>
          <a:xfrm>
            <a:off x="1648675" y="3337775"/>
            <a:ext cx="1443778" cy="1292925"/>
          </a:xfrm>
          <a:prstGeom prst="rect">
            <a:avLst/>
          </a:prstGeom>
          <a:noFill/>
          <a:ln>
            <a:noFill/>
          </a:ln>
        </p:spPr>
      </p:pic>
      <p:pic>
        <p:nvPicPr>
          <p:cNvPr id="1599" name="Shape 1599"/>
          <p:cNvPicPr preferRelativeResize="0"/>
          <p:nvPr/>
        </p:nvPicPr>
        <p:blipFill>
          <a:blip r:embed="rId4">
            <a:alphaModFix/>
          </a:blip>
          <a:stretch>
            <a:fillRect/>
          </a:stretch>
        </p:blipFill>
        <p:spPr>
          <a:xfrm>
            <a:off x="204900" y="3337778"/>
            <a:ext cx="1443775" cy="1292922"/>
          </a:xfrm>
          <a:prstGeom prst="rect">
            <a:avLst/>
          </a:prstGeom>
          <a:noFill/>
          <a:ln>
            <a:noFill/>
          </a:ln>
        </p:spPr>
      </p:pic>
      <p:pic>
        <p:nvPicPr>
          <p:cNvPr descr="Untitled-2.png" id="1600" name="Shape 1600"/>
          <p:cNvPicPr preferRelativeResize="0"/>
          <p:nvPr/>
        </p:nvPicPr>
        <p:blipFill rotWithShape="1">
          <a:blip r:embed="rId5">
            <a:alphaModFix/>
          </a:blip>
          <a:srcRect b="0" l="0" r="0" t="0"/>
          <a:stretch/>
        </p:blipFill>
        <p:spPr>
          <a:xfrm>
            <a:off x="915450" y="2044850"/>
            <a:ext cx="1475950" cy="1292925"/>
          </a:xfrm>
          <a:prstGeom prst="rect">
            <a:avLst/>
          </a:prstGeom>
          <a:noFill/>
          <a:ln>
            <a:noFill/>
          </a:ln>
        </p:spPr>
      </p:pic>
      <p:pic>
        <p:nvPicPr>
          <p:cNvPr descr="yhUFZTk.jpg" id="1601" name="Shape 1601"/>
          <p:cNvPicPr preferRelativeResize="0"/>
          <p:nvPr/>
        </p:nvPicPr>
        <p:blipFill>
          <a:blip r:embed="rId6">
            <a:alphaModFix/>
          </a:blip>
          <a:stretch>
            <a:fillRect/>
          </a:stretch>
        </p:blipFill>
        <p:spPr>
          <a:xfrm>
            <a:off x="4574953" y="2544449"/>
            <a:ext cx="3619871" cy="2412722"/>
          </a:xfrm>
          <a:prstGeom prst="rect">
            <a:avLst/>
          </a:prstGeom>
          <a:noFill/>
          <a:ln>
            <a:noFill/>
          </a:ln>
        </p:spPr>
      </p:pic>
      <p:sp>
        <p:nvSpPr>
          <p:cNvPr id="1602" name="Shape 1602"/>
          <p:cNvSpPr txBox="1"/>
          <p:nvPr/>
        </p:nvSpPr>
        <p:spPr>
          <a:xfrm>
            <a:off x="137875" y="4619100"/>
            <a:ext cx="4261500" cy="2745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800" u="sng">
                <a:solidFill>
                  <a:srgbClr val="F3F3F3"/>
                </a:solidFill>
                <a:hlinkClick r:id="rId7"/>
              </a:rPr>
              <a:t>http://www.mydoorsign.com/img/lg/I/iso-electrocution-voltage-hazard-symbol-is-2029.png</a:t>
            </a:r>
            <a:endParaRPr sz="800">
              <a:solidFill>
                <a:srgbClr val="F3F3F3"/>
              </a:solidFill>
            </a:endParaRPr>
          </a:p>
          <a:p>
            <a:pPr indent="0" lvl="0" marL="0" rtl="0">
              <a:spcBef>
                <a:spcPts val="0"/>
              </a:spcBef>
              <a:spcAft>
                <a:spcPts val="0"/>
              </a:spcAft>
              <a:buClr>
                <a:schemeClr val="dk1"/>
              </a:buClr>
              <a:buSzPts val="1100"/>
              <a:buFont typeface="Arial"/>
              <a:buNone/>
            </a:pPr>
            <a:r>
              <a:rPr lang="en" sz="800" u="sng">
                <a:solidFill>
                  <a:srgbClr val="F3F3F3"/>
                </a:solidFill>
                <a:hlinkClick r:id="rId8"/>
              </a:rPr>
              <a:t>http://www.freedrinkingwater.com/water-education3/32-water-tab-water.htm</a:t>
            </a:r>
            <a:endParaRPr sz="800">
              <a:solidFill>
                <a:srgbClr val="F3F3F3"/>
              </a:solidFill>
            </a:endParaRPr>
          </a:p>
          <a:p>
            <a:pPr indent="0" lvl="0" marL="0">
              <a:spcBef>
                <a:spcPts val="0"/>
              </a:spcBef>
              <a:spcAft>
                <a:spcPts val="0"/>
              </a:spcAft>
              <a:buClr>
                <a:schemeClr val="dk1"/>
              </a:buClr>
              <a:buSzPts val="1100"/>
              <a:buFont typeface="Arial"/>
              <a:buNone/>
            </a:pPr>
            <a:r>
              <a:rPr lang="en" sz="800" u="sng">
                <a:solidFill>
                  <a:srgbClr val="F3F3F3"/>
                </a:solidFill>
                <a:hlinkClick r:id="rId9"/>
              </a:rPr>
              <a:t>http://cliparts.co/clipart/952959</a:t>
            </a:r>
            <a:endParaRPr sz="800">
              <a:solidFill>
                <a:srgbClr val="F3F3F3"/>
              </a:solidFill>
            </a:endParaRPr>
          </a:p>
        </p:txBody>
      </p:sp>
      <p:sp>
        <p:nvSpPr>
          <p:cNvPr id="1603" name="Shape 1603"/>
          <p:cNvSpPr txBox="1"/>
          <p:nvPr/>
        </p:nvSpPr>
        <p:spPr>
          <a:xfrm>
            <a:off x="4868150" y="4879175"/>
            <a:ext cx="3293100" cy="1542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sz="600">
                <a:solidFill>
                  <a:srgbClr val="F3F3F3"/>
                </a:solidFill>
              </a:rPr>
              <a:t>https://i.imgur.com/yhUFZTk.jpg</a:t>
            </a:r>
            <a:endParaRPr sz="600">
              <a:solidFill>
                <a:srgbClr val="F3F3F3"/>
              </a:solidFill>
            </a:endParaRPr>
          </a:p>
        </p:txBody>
      </p:sp>
    </p:spTree>
  </p:cSld>
  <p:clrMapOvr>
    <a:masterClrMapping/>
  </p:clrMapOvr>
  <p:transition>
    <p:fade thruBlk="1"/>
  </p:transition>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07" name="Shape 1607"/>
        <p:cNvGrpSpPr/>
        <p:nvPr/>
      </p:nvGrpSpPr>
      <p:grpSpPr>
        <a:xfrm>
          <a:off x="0" y="0"/>
          <a:ext cx="0" cy="0"/>
          <a:chOff x="0" y="0"/>
          <a:chExt cx="0" cy="0"/>
        </a:xfrm>
      </p:grpSpPr>
      <p:sp>
        <p:nvSpPr>
          <p:cNvPr id="1608" name="Shape 1608"/>
          <p:cNvSpPr txBox="1"/>
          <p:nvPr>
            <p:ph idx="4294967295" type="title"/>
          </p:nvPr>
        </p:nvSpPr>
        <p:spPr>
          <a:xfrm>
            <a:off x="1381500" y="684100"/>
            <a:ext cx="7092300" cy="645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600"/>
              <a:t>Project Completion</a:t>
            </a:r>
            <a:endParaRPr sz="3600"/>
          </a:p>
        </p:txBody>
      </p:sp>
      <p:sp>
        <p:nvSpPr>
          <p:cNvPr id="1609" name="Shape 1609"/>
          <p:cNvSpPr txBox="1"/>
          <p:nvPr>
            <p:ph idx="4294967295" type="body"/>
          </p:nvPr>
        </p:nvSpPr>
        <p:spPr>
          <a:xfrm>
            <a:off x="1381500" y="1408525"/>
            <a:ext cx="7092300" cy="3402000"/>
          </a:xfrm>
          <a:prstGeom prst="rect">
            <a:avLst/>
          </a:prstGeom>
          <a:ln>
            <a:noFill/>
          </a:ln>
        </p:spPr>
        <p:txBody>
          <a:bodyPr anchorCtr="0" anchor="t" bIns="91425" lIns="91425" spcFirstLastPara="1" rIns="91425" wrap="square" tIns="91425">
            <a:noAutofit/>
          </a:bodyPr>
          <a:lstStyle/>
          <a:p>
            <a:pPr indent="0" lvl="0" marL="0" rtl="0">
              <a:lnSpc>
                <a:spcPct val="115000"/>
              </a:lnSpc>
              <a:spcBef>
                <a:spcPts val="0"/>
              </a:spcBef>
              <a:spcAft>
                <a:spcPts val="0"/>
              </a:spcAft>
              <a:buNone/>
            </a:pPr>
            <a:r>
              <a:rPr lang="en" sz="1500">
                <a:solidFill>
                  <a:srgbClr val="FFFFFF"/>
                </a:solidFill>
                <a:latin typeface="Times New Roman"/>
                <a:ea typeface="Times New Roman"/>
                <a:cs typeface="Times New Roman"/>
                <a:sym typeface="Times New Roman"/>
              </a:rPr>
              <a:t>Complete: </a:t>
            </a:r>
            <a:endParaRPr sz="1500">
              <a:solidFill>
                <a:srgbClr val="FFFFFF"/>
              </a:solidFill>
              <a:latin typeface="Times New Roman"/>
              <a:ea typeface="Times New Roman"/>
              <a:cs typeface="Times New Roman"/>
              <a:sym typeface="Times New Roman"/>
            </a:endParaRPr>
          </a:p>
          <a:p>
            <a:pPr indent="0" lvl="0" marL="0" rtl="0">
              <a:lnSpc>
                <a:spcPct val="115000"/>
              </a:lnSpc>
              <a:spcBef>
                <a:spcPts val="0"/>
              </a:spcBef>
              <a:spcAft>
                <a:spcPts val="0"/>
              </a:spcAft>
              <a:buNone/>
            </a:pPr>
            <a:r>
              <a:rPr lang="en" sz="1500">
                <a:solidFill>
                  <a:srgbClr val="FFFFFF"/>
                </a:solidFill>
                <a:latin typeface="Times New Roman"/>
                <a:ea typeface="Times New Roman"/>
                <a:cs typeface="Times New Roman"/>
                <a:sym typeface="Times New Roman"/>
              </a:rPr>
              <a:t>Robust Communication Established 		</a:t>
            </a:r>
            <a:endParaRPr sz="1500">
              <a:solidFill>
                <a:srgbClr val="FFFFFF"/>
              </a:solidFill>
              <a:latin typeface="Times New Roman"/>
              <a:ea typeface="Times New Roman"/>
              <a:cs typeface="Times New Roman"/>
              <a:sym typeface="Times New Roman"/>
            </a:endParaRPr>
          </a:p>
          <a:p>
            <a:pPr indent="0" lvl="0" marL="0" rtl="0">
              <a:lnSpc>
                <a:spcPct val="115000"/>
              </a:lnSpc>
              <a:spcBef>
                <a:spcPts val="0"/>
              </a:spcBef>
              <a:spcAft>
                <a:spcPts val="0"/>
              </a:spcAft>
              <a:buNone/>
            </a:pPr>
            <a:r>
              <a:rPr lang="en" sz="1500">
                <a:solidFill>
                  <a:srgbClr val="FFFFFF"/>
                </a:solidFill>
                <a:latin typeface="Times New Roman"/>
                <a:ea typeface="Times New Roman"/>
                <a:cs typeface="Times New Roman"/>
                <a:sym typeface="Times New Roman"/>
              </a:rPr>
              <a:t>Truck Master I/O		 		</a:t>
            </a:r>
            <a:endParaRPr sz="1500">
              <a:solidFill>
                <a:srgbClr val="FFFFFF"/>
              </a:solidFill>
              <a:latin typeface="Times New Roman"/>
              <a:ea typeface="Times New Roman"/>
              <a:cs typeface="Times New Roman"/>
              <a:sym typeface="Times New Roman"/>
            </a:endParaRPr>
          </a:p>
          <a:p>
            <a:pPr indent="0" lvl="0" marL="0" rtl="0">
              <a:lnSpc>
                <a:spcPct val="115000"/>
              </a:lnSpc>
              <a:spcBef>
                <a:spcPts val="0"/>
              </a:spcBef>
              <a:spcAft>
                <a:spcPts val="0"/>
              </a:spcAft>
              <a:buNone/>
            </a:pPr>
            <a:r>
              <a:rPr lang="en" sz="1500">
                <a:solidFill>
                  <a:schemeClr val="lt1"/>
                </a:solidFill>
                <a:latin typeface="Times New Roman"/>
                <a:ea typeface="Times New Roman"/>
                <a:cs typeface="Times New Roman"/>
                <a:sym typeface="Times New Roman"/>
              </a:rPr>
              <a:t>Lighting and Communication Coupler User I/O </a:t>
            </a:r>
            <a:endParaRPr sz="1500">
              <a:solidFill>
                <a:schemeClr val="lt1"/>
              </a:solidFill>
              <a:latin typeface="Times New Roman"/>
              <a:ea typeface="Times New Roman"/>
              <a:cs typeface="Times New Roman"/>
              <a:sym typeface="Times New Roman"/>
            </a:endParaRPr>
          </a:p>
          <a:p>
            <a:pPr indent="0" lvl="0" marL="0" rtl="0">
              <a:lnSpc>
                <a:spcPct val="115000"/>
              </a:lnSpc>
              <a:spcBef>
                <a:spcPts val="0"/>
              </a:spcBef>
              <a:spcAft>
                <a:spcPts val="0"/>
              </a:spcAft>
              <a:buNone/>
            </a:pPr>
            <a:r>
              <a:rPr lang="en" sz="1500">
                <a:solidFill>
                  <a:schemeClr val="lt1"/>
                </a:solidFill>
                <a:latin typeface="Times New Roman"/>
                <a:ea typeface="Times New Roman"/>
                <a:cs typeface="Times New Roman"/>
                <a:sym typeface="Times New Roman"/>
              </a:rPr>
              <a:t>Energy Harvesting Unit					 </a:t>
            </a:r>
            <a:endParaRPr sz="1500">
              <a:solidFill>
                <a:schemeClr val="lt1"/>
              </a:solidFill>
              <a:latin typeface="Times New Roman"/>
              <a:ea typeface="Times New Roman"/>
              <a:cs typeface="Times New Roman"/>
              <a:sym typeface="Times New Roman"/>
            </a:endParaRPr>
          </a:p>
          <a:p>
            <a:pPr indent="0" lvl="0" marL="0" rtl="0">
              <a:lnSpc>
                <a:spcPct val="115000"/>
              </a:lnSpc>
              <a:spcBef>
                <a:spcPts val="0"/>
              </a:spcBef>
              <a:spcAft>
                <a:spcPts val="0"/>
              </a:spcAft>
              <a:buNone/>
            </a:pPr>
            <a:br>
              <a:rPr lang="en" sz="1500">
                <a:solidFill>
                  <a:srgbClr val="FFFFFF"/>
                </a:solidFill>
                <a:latin typeface="Times New Roman"/>
                <a:ea typeface="Times New Roman"/>
                <a:cs typeface="Times New Roman"/>
                <a:sym typeface="Times New Roman"/>
              </a:rPr>
            </a:br>
            <a:r>
              <a:rPr lang="en" sz="1500">
                <a:solidFill>
                  <a:srgbClr val="FFFFFF"/>
                </a:solidFill>
                <a:latin typeface="Times New Roman"/>
                <a:ea typeface="Times New Roman"/>
                <a:cs typeface="Times New Roman"/>
                <a:sym typeface="Times New Roman"/>
              </a:rPr>
              <a:t>Requires Additional Work:</a:t>
            </a:r>
            <a:endParaRPr sz="1500">
              <a:solidFill>
                <a:srgbClr val="FFFFFF"/>
              </a:solidFill>
              <a:latin typeface="Times New Roman"/>
              <a:ea typeface="Times New Roman"/>
              <a:cs typeface="Times New Roman"/>
              <a:sym typeface="Times New Roman"/>
            </a:endParaRPr>
          </a:p>
          <a:p>
            <a:pPr indent="0" lvl="0" marL="0" rtl="0">
              <a:lnSpc>
                <a:spcPct val="115000"/>
              </a:lnSpc>
              <a:spcBef>
                <a:spcPts val="0"/>
              </a:spcBef>
              <a:spcAft>
                <a:spcPts val="0"/>
              </a:spcAft>
              <a:buNone/>
            </a:pPr>
            <a:r>
              <a:rPr lang="en" sz="1500">
                <a:solidFill>
                  <a:srgbClr val="FFFFFF"/>
                </a:solidFill>
                <a:latin typeface="Times New Roman"/>
                <a:ea typeface="Times New Roman"/>
                <a:cs typeface="Times New Roman"/>
                <a:sym typeface="Times New Roman"/>
              </a:rPr>
              <a:t>Finalizing Enclosure Design</a:t>
            </a:r>
            <a:endParaRPr sz="1500">
              <a:solidFill>
                <a:srgbClr val="FFFFFF"/>
              </a:solidFill>
              <a:latin typeface="Times New Roman"/>
              <a:ea typeface="Times New Roman"/>
              <a:cs typeface="Times New Roman"/>
              <a:sym typeface="Times New Roman"/>
            </a:endParaRPr>
          </a:p>
          <a:p>
            <a:pPr indent="0" lvl="0" marL="0" rtl="0">
              <a:lnSpc>
                <a:spcPct val="115000"/>
              </a:lnSpc>
              <a:spcBef>
                <a:spcPts val="0"/>
              </a:spcBef>
              <a:spcAft>
                <a:spcPts val="0"/>
              </a:spcAft>
              <a:buNone/>
            </a:pPr>
            <a:r>
              <a:rPr lang="en" sz="1500">
                <a:solidFill>
                  <a:srgbClr val="FFFFFF"/>
                </a:solidFill>
                <a:latin typeface="Times New Roman"/>
                <a:ea typeface="Times New Roman"/>
                <a:cs typeface="Times New Roman"/>
                <a:sym typeface="Times New Roman"/>
              </a:rPr>
              <a:t>Finalizing Power Delivery System</a:t>
            </a:r>
            <a:endParaRPr sz="1500">
              <a:solidFill>
                <a:srgbClr val="FFFFFF"/>
              </a:solidFill>
              <a:latin typeface="Times New Roman"/>
              <a:ea typeface="Times New Roman"/>
              <a:cs typeface="Times New Roman"/>
              <a:sym typeface="Times New Roman"/>
            </a:endParaRPr>
          </a:p>
          <a:p>
            <a:pPr indent="0" lvl="0" marL="0" rtl="0">
              <a:lnSpc>
                <a:spcPct val="115000"/>
              </a:lnSpc>
              <a:spcBef>
                <a:spcPts val="0"/>
              </a:spcBef>
              <a:spcAft>
                <a:spcPts val="0"/>
              </a:spcAft>
              <a:buClr>
                <a:schemeClr val="dk1"/>
              </a:buClr>
              <a:buSzPts val="1100"/>
              <a:buFont typeface="Arial"/>
              <a:buNone/>
            </a:pPr>
            <a:r>
              <a:rPr lang="en" sz="1500">
                <a:solidFill>
                  <a:schemeClr val="lt1"/>
                </a:solidFill>
                <a:latin typeface="Times New Roman"/>
                <a:ea typeface="Times New Roman"/>
                <a:cs typeface="Times New Roman"/>
                <a:sym typeface="Times New Roman"/>
              </a:rPr>
              <a:t>Accelerometer </a:t>
            </a:r>
            <a:endParaRPr sz="1500">
              <a:solidFill>
                <a:schemeClr val="lt1"/>
              </a:solidFill>
              <a:latin typeface="Times New Roman"/>
              <a:ea typeface="Times New Roman"/>
              <a:cs typeface="Times New Roman"/>
              <a:sym typeface="Times New Roman"/>
            </a:endParaRPr>
          </a:p>
          <a:p>
            <a:pPr indent="0" lvl="0" marL="0" rtl="0">
              <a:lnSpc>
                <a:spcPct val="115000"/>
              </a:lnSpc>
              <a:spcBef>
                <a:spcPts val="0"/>
              </a:spcBef>
              <a:spcAft>
                <a:spcPts val="0"/>
              </a:spcAft>
              <a:buClr>
                <a:schemeClr val="dk1"/>
              </a:buClr>
              <a:buSzPts val="1100"/>
              <a:buFont typeface="Arial"/>
              <a:buNone/>
            </a:pPr>
            <a:r>
              <a:rPr lang="en" sz="1500">
                <a:solidFill>
                  <a:schemeClr val="lt1"/>
                </a:solidFill>
                <a:latin typeface="Times New Roman"/>
                <a:ea typeface="Times New Roman"/>
                <a:cs typeface="Times New Roman"/>
                <a:sym typeface="Times New Roman"/>
              </a:rPr>
              <a:t>Unique Color for Lighting</a:t>
            </a:r>
            <a:endParaRPr sz="1500">
              <a:solidFill>
                <a:schemeClr val="lt1"/>
              </a:solidFill>
              <a:latin typeface="Times New Roman"/>
              <a:ea typeface="Times New Roman"/>
              <a:cs typeface="Times New Roman"/>
              <a:sym typeface="Times New Roman"/>
            </a:endParaRPr>
          </a:p>
          <a:p>
            <a:pPr indent="0" lvl="0" marL="0" rtl="0">
              <a:spcBef>
                <a:spcPts val="600"/>
              </a:spcBef>
              <a:spcAft>
                <a:spcPts val="0"/>
              </a:spcAft>
              <a:buNone/>
            </a:pPr>
            <a:r>
              <a:t/>
            </a:r>
            <a:endParaRPr sz="1500">
              <a:solidFill>
                <a:srgbClr val="FFFFFF"/>
              </a:solidFill>
              <a:latin typeface="Times New Roman"/>
              <a:ea typeface="Times New Roman"/>
              <a:cs typeface="Times New Roman"/>
              <a:sym typeface="Times New Roman"/>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70" name="Shape 1470"/>
        <p:cNvGrpSpPr/>
        <p:nvPr/>
      </p:nvGrpSpPr>
      <p:grpSpPr>
        <a:xfrm>
          <a:off x="0" y="0"/>
          <a:ext cx="0" cy="0"/>
          <a:chOff x="0" y="0"/>
          <a:chExt cx="0" cy="0"/>
        </a:xfrm>
      </p:grpSpPr>
      <p:sp>
        <p:nvSpPr>
          <p:cNvPr id="1471" name="Shape 1471"/>
          <p:cNvSpPr txBox="1"/>
          <p:nvPr>
            <p:ph idx="4294967295" type="title"/>
          </p:nvPr>
        </p:nvSpPr>
        <p:spPr>
          <a:xfrm>
            <a:off x="3171600" y="381500"/>
            <a:ext cx="2800800" cy="6453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 sz="3000"/>
              <a:t>Fire Fatalities</a:t>
            </a:r>
            <a:endParaRPr sz="3000"/>
          </a:p>
        </p:txBody>
      </p:sp>
      <p:sp>
        <p:nvSpPr>
          <p:cNvPr id="1472" name="Shape 1472"/>
          <p:cNvSpPr txBox="1"/>
          <p:nvPr/>
        </p:nvSpPr>
        <p:spPr>
          <a:xfrm>
            <a:off x="83025" y="4334125"/>
            <a:ext cx="4894500" cy="588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solidFill>
                  <a:srgbClr val="FFFFFF"/>
                </a:solidFill>
              </a:rPr>
              <a:t>U.S. Fire Administration “Cause of Fatal Injury Jan 3, 2005 to Dec 26, 2014”</a:t>
            </a:r>
            <a:endParaRPr sz="1100">
              <a:solidFill>
                <a:srgbClr val="FFFFFF"/>
              </a:solidFill>
            </a:endParaRPr>
          </a:p>
          <a:p>
            <a:pPr indent="0" lvl="0" marL="0" rtl="0" algn="ctr">
              <a:spcBef>
                <a:spcPts val="0"/>
              </a:spcBef>
              <a:spcAft>
                <a:spcPts val="0"/>
              </a:spcAft>
              <a:buClr>
                <a:srgbClr val="000000"/>
              </a:buClr>
              <a:buSzPts val="1100"/>
              <a:buFont typeface="Arial"/>
              <a:buNone/>
            </a:pPr>
            <a:r>
              <a:rPr lang="en" sz="1100">
                <a:solidFill>
                  <a:srgbClr val="FFFFFF"/>
                </a:solidFill>
              </a:rPr>
              <a:t>Number of On-Duty Firefighter Fatalities:1025</a:t>
            </a:r>
            <a:endParaRPr sz="1100">
              <a:solidFill>
                <a:srgbClr val="FFFFFF"/>
              </a:solidFill>
            </a:endParaRPr>
          </a:p>
          <a:p>
            <a:pPr indent="0" lvl="0" marL="0" rtl="0" algn="ctr">
              <a:spcBef>
                <a:spcPts val="0"/>
              </a:spcBef>
              <a:spcAft>
                <a:spcPts val="0"/>
              </a:spcAft>
              <a:buClr>
                <a:schemeClr val="dk1"/>
              </a:buClr>
              <a:buSzPts val="1100"/>
              <a:buFont typeface="Arial"/>
              <a:buNone/>
            </a:pPr>
            <a:r>
              <a:t/>
            </a:r>
            <a:endParaRPr sz="1100">
              <a:solidFill>
                <a:srgbClr val="FFFFFF"/>
              </a:solidFill>
            </a:endParaRPr>
          </a:p>
          <a:p>
            <a:pPr indent="0" lvl="0" marL="0" algn="ctr">
              <a:spcBef>
                <a:spcPts val="0"/>
              </a:spcBef>
              <a:spcAft>
                <a:spcPts val="0"/>
              </a:spcAft>
              <a:buNone/>
            </a:pPr>
            <a:r>
              <a:t/>
            </a:r>
            <a:endParaRPr sz="1100">
              <a:solidFill>
                <a:srgbClr val="FFFFFF"/>
              </a:solidFill>
            </a:endParaRPr>
          </a:p>
        </p:txBody>
      </p:sp>
      <p:sp>
        <p:nvSpPr>
          <p:cNvPr id="1473" name="Shape 1473"/>
          <p:cNvSpPr txBox="1"/>
          <p:nvPr/>
        </p:nvSpPr>
        <p:spPr>
          <a:xfrm>
            <a:off x="5097088" y="3675075"/>
            <a:ext cx="3456300" cy="588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1100">
                <a:solidFill>
                  <a:srgbClr val="FFFFFF"/>
                </a:solidFill>
              </a:rPr>
              <a:t>U.S. Fire Administration “Fire Deaths 2002-2011”</a:t>
            </a:r>
            <a:endParaRPr>
              <a:solidFill>
                <a:srgbClr val="FFFFFF"/>
              </a:solidFill>
            </a:endParaRPr>
          </a:p>
        </p:txBody>
      </p:sp>
      <p:pic>
        <p:nvPicPr>
          <p:cNvPr descr="Capture.PNG" id="1474" name="Shape 1474"/>
          <p:cNvPicPr preferRelativeResize="0"/>
          <p:nvPr/>
        </p:nvPicPr>
        <p:blipFill>
          <a:blip r:embed="rId3">
            <a:alphaModFix/>
          </a:blip>
          <a:stretch>
            <a:fillRect/>
          </a:stretch>
        </p:blipFill>
        <p:spPr>
          <a:xfrm>
            <a:off x="4608500" y="1608012"/>
            <a:ext cx="4124201" cy="2129700"/>
          </a:xfrm>
          <a:prstGeom prst="rect">
            <a:avLst/>
          </a:prstGeom>
          <a:noFill/>
          <a:ln>
            <a:noFill/>
          </a:ln>
        </p:spPr>
      </p:pic>
      <p:pic>
        <p:nvPicPr>
          <p:cNvPr descr="Capture2.PNG" id="1475" name="Shape 1475"/>
          <p:cNvPicPr preferRelativeResize="0"/>
          <p:nvPr/>
        </p:nvPicPr>
        <p:blipFill rotWithShape="1">
          <a:blip r:embed="rId4">
            <a:alphaModFix/>
          </a:blip>
          <a:srcRect b="0" l="24664" r="0" t="0"/>
          <a:stretch/>
        </p:blipFill>
        <p:spPr>
          <a:xfrm>
            <a:off x="165200" y="961850"/>
            <a:ext cx="4197401" cy="3422025"/>
          </a:xfrm>
          <a:prstGeom prst="rect">
            <a:avLst/>
          </a:prstGeom>
          <a:noFill/>
          <a:ln>
            <a:noFill/>
          </a:ln>
        </p:spPr>
      </p:pic>
      <p:sp>
        <p:nvSpPr>
          <p:cNvPr id="1476" name="Shape 1476"/>
          <p:cNvSpPr txBox="1"/>
          <p:nvPr/>
        </p:nvSpPr>
        <p:spPr>
          <a:xfrm>
            <a:off x="1114675" y="885650"/>
            <a:ext cx="1802100" cy="2028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a:t>Cause of Fatality</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13" name="Shape 1613"/>
        <p:cNvGrpSpPr/>
        <p:nvPr/>
      </p:nvGrpSpPr>
      <p:grpSpPr>
        <a:xfrm>
          <a:off x="0" y="0"/>
          <a:ext cx="0" cy="0"/>
          <a:chOff x="0" y="0"/>
          <a:chExt cx="0" cy="0"/>
        </a:xfrm>
      </p:grpSpPr>
      <p:sp>
        <p:nvSpPr>
          <p:cNvPr id="1614" name="Shape 1614"/>
          <p:cNvSpPr txBox="1"/>
          <p:nvPr>
            <p:ph type="title"/>
          </p:nvPr>
        </p:nvSpPr>
        <p:spPr>
          <a:xfrm>
            <a:off x="572475" y="1811800"/>
            <a:ext cx="7984200" cy="645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Future Project Insight</a:t>
            </a:r>
            <a:endParaRPr/>
          </a:p>
          <a:p>
            <a:pPr indent="0" lvl="0" marL="0" rtl="0" algn="ctr">
              <a:spcBef>
                <a:spcPts val="0"/>
              </a:spcBef>
              <a:spcAft>
                <a:spcPts val="0"/>
              </a:spcAft>
              <a:buNone/>
            </a:pPr>
            <a:r>
              <a:rPr lang="en"/>
              <a:t>Concluding Thoughts</a:t>
            </a:r>
            <a:br>
              <a:rPr lang="en"/>
            </a:br>
            <a:r>
              <a:rPr lang="en"/>
              <a:t>Lessons Learned</a:t>
            </a:r>
            <a:endParaRPr/>
          </a:p>
        </p:txBody>
      </p:sp>
      <p:sp>
        <p:nvSpPr>
          <p:cNvPr id="1615" name="Shape 1615"/>
          <p:cNvSpPr txBox="1"/>
          <p:nvPr>
            <p:ph idx="1" type="body"/>
          </p:nvPr>
        </p:nvSpPr>
        <p:spPr>
          <a:xfrm>
            <a:off x="528350" y="2380900"/>
            <a:ext cx="2564700" cy="2544900"/>
          </a:xfrm>
          <a:prstGeom prst="rect">
            <a:avLst/>
          </a:prstGeom>
        </p:spPr>
        <p:txBody>
          <a:bodyPr anchorCtr="0" anchor="t" bIns="91425" lIns="91425" spcFirstLastPara="1" rIns="91425" wrap="square" tIns="91425">
            <a:noAutofit/>
          </a:bodyPr>
          <a:lstStyle/>
          <a:p>
            <a:pPr indent="0" lvl="0" marL="0" rtl="0">
              <a:spcBef>
                <a:spcPts val="600"/>
              </a:spcBef>
              <a:spcAft>
                <a:spcPts val="0"/>
              </a:spcAft>
              <a:buNone/>
            </a:pPr>
            <a:r>
              <a:rPr lang="en"/>
              <a:t>Energy Harvesting</a:t>
            </a:r>
            <a:endParaRPr/>
          </a:p>
          <a:p>
            <a:pPr indent="-317500" lvl="0" marL="457200" rtl="0">
              <a:spcBef>
                <a:spcPts val="600"/>
              </a:spcBef>
              <a:spcAft>
                <a:spcPts val="0"/>
              </a:spcAft>
              <a:buSzPts val="1400"/>
              <a:buChar char="◇"/>
            </a:pPr>
            <a:r>
              <a:rPr lang="en"/>
              <a:t>TEG </a:t>
            </a:r>
            <a:endParaRPr/>
          </a:p>
          <a:p>
            <a:pPr indent="-317500" lvl="1" marL="914400" rtl="0">
              <a:spcBef>
                <a:spcPts val="0"/>
              </a:spcBef>
              <a:spcAft>
                <a:spcPts val="0"/>
              </a:spcAft>
              <a:buSzPts val="1400"/>
              <a:buChar char="￭"/>
            </a:pPr>
            <a:r>
              <a:rPr lang="en"/>
              <a:t>Fragile &amp; High Power Output</a:t>
            </a:r>
            <a:endParaRPr/>
          </a:p>
          <a:p>
            <a:pPr indent="-317500" lvl="1" marL="914400" rtl="0">
              <a:spcBef>
                <a:spcPts val="0"/>
              </a:spcBef>
              <a:spcAft>
                <a:spcPts val="0"/>
              </a:spcAft>
              <a:buSzPts val="1400"/>
              <a:buChar char="￭"/>
            </a:pPr>
            <a:r>
              <a:rPr lang="en"/>
              <a:t>Robust &amp; Low Power Output</a:t>
            </a:r>
            <a:endParaRPr/>
          </a:p>
          <a:p>
            <a:pPr indent="-317500" lvl="0" marL="457200" rtl="0">
              <a:spcBef>
                <a:spcPts val="0"/>
              </a:spcBef>
              <a:spcAft>
                <a:spcPts val="0"/>
              </a:spcAft>
              <a:buSzPts val="1400"/>
              <a:buChar char="◇"/>
            </a:pPr>
            <a:r>
              <a:rPr lang="en"/>
              <a:t>Hybridization</a:t>
            </a:r>
            <a:endParaRPr/>
          </a:p>
          <a:p>
            <a:pPr indent="0" lvl="0" marL="0" rtl="0">
              <a:spcBef>
                <a:spcPts val="600"/>
              </a:spcBef>
              <a:spcAft>
                <a:spcPts val="0"/>
              </a:spcAft>
              <a:buNone/>
            </a:pPr>
            <a:r>
              <a:rPr lang="en"/>
              <a:t>Power Delivery</a:t>
            </a:r>
            <a:endParaRPr/>
          </a:p>
          <a:p>
            <a:pPr indent="-317500" lvl="0" marL="457200" rtl="0">
              <a:spcBef>
                <a:spcPts val="600"/>
              </a:spcBef>
              <a:spcAft>
                <a:spcPts val="0"/>
              </a:spcAft>
              <a:buSzPts val="1400"/>
              <a:buChar char="◇"/>
            </a:pPr>
            <a:r>
              <a:rPr lang="en"/>
              <a:t>Smart Switching Power Supply</a:t>
            </a:r>
            <a:endParaRPr/>
          </a:p>
        </p:txBody>
      </p:sp>
      <p:sp>
        <p:nvSpPr>
          <p:cNvPr id="1616" name="Shape 1616"/>
          <p:cNvSpPr txBox="1"/>
          <p:nvPr>
            <p:ph idx="2" type="body"/>
          </p:nvPr>
        </p:nvSpPr>
        <p:spPr>
          <a:xfrm>
            <a:off x="3224700" y="2380900"/>
            <a:ext cx="2564700" cy="2544900"/>
          </a:xfrm>
          <a:prstGeom prst="rect">
            <a:avLst/>
          </a:prstGeom>
        </p:spPr>
        <p:txBody>
          <a:bodyPr anchorCtr="0" anchor="t" bIns="91425" lIns="91425" spcFirstLastPara="1" rIns="91425" wrap="square" tIns="91425">
            <a:noAutofit/>
          </a:bodyPr>
          <a:lstStyle/>
          <a:p>
            <a:pPr indent="0" lvl="0" marL="0" rtl="0">
              <a:spcBef>
                <a:spcPts val="600"/>
              </a:spcBef>
              <a:spcAft>
                <a:spcPts val="0"/>
              </a:spcAft>
              <a:buNone/>
            </a:pPr>
            <a:r>
              <a:rPr lang="en"/>
              <a:t>Lighting</a:t>
            </a:r>
            <a:endParaRPr/>
          </a:p>
          <a:p>
            <a:pPr indent="-317500" lvl="0" marL="457200" rtl="0">
              <a:spcBef>
                <a:spcPts val="600"/>
              </a:spcBef>
              <a:spcAft>
                <a:spcPts val="0"/>
              </a:spcAft>
              <a:buSzPts val="1400"/>
              <a:buChar char="◇"/>
            </a:pPr>
            <a:r>
              <a:rPr lang="en"/>
              <a:t>Color</a:t>
            </a:r>
            <a:endParaRPr/>
          </a:p>
          <a:p>
            <a:pPr indent="-317500" lvl="1" marL="914400" rtl="0">
              <a:spcBef>
                <a:spcPts val="0"/>
              </a:spcBef>
              <a:spcAft>
                <a:spcPts val="0"/>
              </a:spcAft>
              <a:buSzPts val="1400"/>
              <a:buChar char="￭"/>
            </a:pPr>
            <a:r>
              <a:rPr lang="en"/>
              <a:t>LEDs = Bright</a:t>
            </a:r>
            <a:endParaRPr/>
          </a:p>
          <a:p>
            <a:pPr indent="-317500" lvl="1" marL="914400" rtl="0">
              <a:spcBef>
                <a:spcPts val="0"/>
              </a:spcBef>
              <a:spcAft>
                <a:spcPts val="0"/>
              </a:spcAft>
              <a:buSzPts val="1400"/>
              <a:buChar char="￭"/>
            </a:pPr>
            <a:r>
              <a:rPr lang="en"/>
              <a:t>LEDs =/= Power Efficient</a:t>
            </a:r>
            <a:endParaRPr/>
          </a:p>
          <a:p>
            <a:pPr indent="-317500" lvl="0" marL="457200" rtl="0">
              <a:spcBef>
                <a:spcPts val="0"/>
              </a:spcBef>
              <a:spcAft>
                <a:spcPts val="0"/>
              </a:spcAft>
              <a:buSzPts val="1400"/>
              <a:buChar char="◇"/>
            </a:pPr>
            <a:r>
              <a:rPr lang="en"/>
              <a:t>Accelerometer</a:t>
            </a:r>
            <a:endParaRPr/>
          </a:p>
          <a:p>
            <a:pPr indent="0" lvl="0" marL="0" rtl="0">
              <a:spcBef>
                <a:spcPts val="600"/>
              </a:spcBef>
              <a:spcAft>
                <a:spcPts val="0"/>
              </a:spcAft>
              <a:buNone/>
            </a:pPr>
            <a:r>
              <a:t/>
            </a:r>
            <a:endParaRPr/>
          </a:p>
          <a:p>
            <a:pPr indent="0" lvl="0" marL="0" rtl="0">
              <a:spcBef>
                <a:spcPts val="600"/>
              </a:spcBef>
              <a:spcAft>
                <a:spcPts val="0"/>
              </a:spcAft>
              <a:buNone/>
            </a:pPr>
            <a:r>
              <a:rPr lang="en"/>
              <a:t>Panic Mode</a:t>
            </a:r>
            <a:endParaRPr/>
          </a:p>
          <a:p>
            <a:pPr indent="-317500" lvl="0" marL="457200" rtl="0">
              <a:spcBef>
                <a:spcPts val="600"/>
              </a:spcBef>
              <a:spcAft>
                <a:spcPts val="0"/>
              </a:spcAft>
              <a:buSzPts val="1400"/>
              <a:buChar char="◇"/>
            </a:pPr>
            <a:r>
              <a:rPr lang="en"/>
              <a:t>Button OR ___ </a:t>
            </a:r>
            <a:endParaRPr/>
          </a:p>
        </p:txBody>
      </p:sp>
      <p:sp>
        <p:nvSpPr>
          <p:cNvPr id="1617" name="Shape 1617"/>
          <p:cNvSpPr txBox="1"/>
          <p:nvPr>
            <p:ph idx="3" type="body"/>
          </p:nvPr>
        </p:nvSpPr>
        <p:spPr>
          <a:xfrm>
            <a:off x="5921050" y="2380900"/>
            <a:ext cx="3315600" cy="2544900"/>
          </a:xfrm>
          <a:prstGeom prst="rect">
            <a:avLst/>
          </a:prstGeom>
        </p:spPr>
        <p:txBody>
          <a:bodyPr anchorCtr="0" anchor="t" bIns="91425" lIns="91425" spcFirstLastPara="1" rIns="91425" wrap="square" tIns="91425">
            <a:noAutofit/>
          </a:bodyPr>
          <a:lstStyle/>
          <a:p>
            <a:pPr indent="0" lvl="0" marL="0" rtl="0">
              <a:spcBef>
                <a:spcPts val="600"/>
              </a:spcBef>
              <a:spcAft>
                <a:spcPts val="0"/>
              </a:spcAft>
              <a:buNone/>
            </a:pPr>
            <a:r>
              <a:rPr lang="en"/>
              <a:t>Enclosure</a:t>
            </a:r>
            <a:endParaRPr/>
          </a:p>
          <a:p>
            <a:pPr indent="-317500" lvl="0" marL="457200" rtl="0">
              <a:spcBef>
                <a:spcPts val="600"/>
              </a:spcBef>
              <a:spcAft>
                <a:spcPts val="0"/>
              </a:spcAft>
              <a:buSzPts val="1400"/>
              <a:buChar char="◇"/>
            </a:pPr>
            <a:r>
              <a:rPr lang="en"/>
              <a:t>Shock Resistance</a:t>
            </a:r>
            <a:endParaRPr/>
          </a:p>
          <a:p>
            <a:pPr indent="-317500" lvl="0" marL="457200" rtl="0">
              <a:spcBef>
                <a:spcPts val="0"/>
              </a:spcBef>
              <a:spcAft>
                <a:spcPts val="0"/>
              </a:spcAft>
              <a:buSzPts val="1400"/>
              <a:buChar char="◇"/>
            </a:pPr>
            <a:r>
              <a:rPr lang="en"/>
              <a:t>Flame Retardancy</a:t>
            </a:r>
            <a:endParaRPr/>
          </a:p>
          <a:p>
            <a:pPr indent="-317500" lvl="0" marL="457200" rtl="0">
              <a:spcBef>
                <a:spcPts val="0"/>
              </a:spcBef>
              <a:spcAft>
                <a:spcPts val="0"/>
              </a:spcAft>
              <a:buSzPts val="1400"/>
              <a:buChar char="◇"/>
            </a:pPr>
            <a:r>
              <a:rPr lang="en"/>
              <a:t>Waterproofing</a:t>
            </a:r>
            <a:endParaRPr/>
          </a:p>
          <a:p>
            <a:pPr indent="-317500" lvl="0" marL="457200" rtl="0">
              <a:spcBef>
                <a:spcPts val="0"/>
              </a:spcBef>
              <a:spcAft>
                <a:spcPts val="0"/>
              </a:spcAft>
              <a:buSzPts val="1400"/>
              <a:buChar char="◇"/>
            </a:pPr>
            <a:r>
              <a:rPr lang="en"/>
              <a:t>Exposure for TEG</a:t>
            </a:r>
            <a:endParaRPr/>
          </a:p>
          <a:p>
            <a:pPr indent="-317500" lvl="0" marL="457200" rtl="0">
              <a:spcBef>
                <a:spcPts val="0"/>
              </a:spcBef>
              <a:spcAft>
                <a:spcPts val="0"/>
              </a:spcAft>
              <a:buSzPts val="1400"/>
              <a:buChar char="◇"/>
            </a:pPr>
            <a:r>
              <a:rPr lang="en"/>
              <a:t>Cost Metrics</a:t>
            </a:r>
            <a:endParaRPr/>
          </a:p>
          <a:p>
            <a:pPr indent="0" lvl="0" marL="0" rtl="0">
              <a:spcBef>
                <a:spcPts val="600"/>
              </a:spcBef>
              <a:spcAft>
                <a:spcPts val="0"/>
              </a:spcAft>
              <a:buNone/>
            </a:pPr>
            <a:r>
              <a:rPr lang="en"/>
              <a:t>Microcontroller</a:t>
            </a:r>
            <a:endParaRPr/>
          </a:p>
          <a:p>
            <a:pPr indent="-317500" lvl="0" marL="457200" rtl="0">
              <a:spcBef>
                <a:spcPts val="600"/>
              </a:spcBef>
              <a:spcAft>
                <a:spcPts val="0"/>
              </a:spcAft>
              <a:buSzPts val="1400"/>
              <a:buChar char="◇"/>
            </a:pPr>
            <a:r>
              <a:rPr lang="en"/>
              <a:t>Price &amp; Performance = Awesome</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21" name="Shape 1621"/>
        <p:cNvGrpSpPr/>
        <p:nvPr/>
      </p:nvGrpSpPr>
      <p:grpSpPr>
        <a:xfrm>
          <a:off x="0" y="0"/>
          <a:ext cx="0" cy="0"/>
          <a:chOff x="0" y="0"/>
          <a:chExt cx="0" cy="0"/>
        </a:xfrm>
      </p:grpSpPr>
      <p:sp>
        <p:nvSpPr>
          <p:cNvPr id="1622" name="Shape 1622"/>
          <p:cNvSpPr txBox="1"/>
          <p:nvPr>
            <p:ph type="ctrTitle"/>
          </p:nvPr>
        </p:nvSpPr>
        <p:spPr>
          <a:xfrm>
            <a:off x="2743200" y="2040550"/>
            <a:ext cx="5638800" cy="11598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lang="en"/>
              <a:t>Thank You</a:t>
            </a:r>
            <a:br>
              <a:rPr lang="en"/>
            </a:br>
            <a:r>
              <a:rPr lang="en"/>
              <a:t>Questions?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80" name="Shape 1480"/>
        <p:cNvGrpSpPr/>
        <p:nvPr/>
      </p:nvGrpSpPr>
      <p:grpSpPr>
        <a:xfrm>
          <a:off x="0" y="0"/>
          <a:ext cx="0" cy="0"/>
          <a:chOff x="0" y="0"/>
          <a:chExt cx="0" cy="0"/>
        </a:xfrm>
      </p:grpSpPr>
      <p:sp>
        <p:nvSpPr>
          <p:cNvPr id="1481" name="Shape 1481"/>
          <p:cNvSpPr txBox="1"/>
          <p:nvPr>
            <p:ph idx="4294967295" type="title"/>
          </p:nvPr>
        </p:nvSpPr>
        <p:spPr>
          <a:xfrm>
            <a:off x="1855900" y="690475"/>
            <a:ext cx="5575800" cy="6453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 sz="3000"/>
              <a:t>The Firefighter’s Situation</a:t>
            </a:r>
            <a:endParaRPr sz="3000"/>
          </a:p>
        </p:txBody>
      </p:sp>
      <p:pic>
        <p:nvPicPr>
          <p:cNvPr descr="20151012_200821.jpg" id="1482" name="Shape 1482"/>
          <p:cNvPicPr preferRelativeResize="0"/>
          <p:nvPr/>
        </p:nvPicPr>
        <p:blipFill rotWithShape="1">
          <a:blip r:embed="rId3">
            <a:alphaModFix/>
          </a:blip>
          <a:srcRect b="0" l="10515" r="7078" t="0"/>
          <a:stretch/>
        </p:blipFill>
        <p:spPr>
          <a:xfrm>
            <a:off x="0" y="1643625"/>
            <a:ext cx="4701455" cy="3271274"/>
          </a:xfrm>
          <a:prstGeom prst="rect">
            <a:avLst/>
          </a:prstGeom>
          <a:noFill/>
          <a:ln>
            <a:noFill/>
          </a:ln>
        </p:spPr>
      </p:pic>
      <p:pic>
        <p:nvPicPr>
          <p:cNvPr id="1483" name="Shape 1483"/>
          <p:cNvPicPr preferRelativeResize="0"/>
          <p:nvPr/>
        </p:nvPicPr>
        <p:blipFill>
          <a:blip r:embed="rId4">
            <a:alphaModFix/>
          </a:blip>
          <a:stretch>
            <a:fillRect/>
          </a:stretch>
        </p:blipFill>
        <p:spPr>
          <a:xfrm>
            <a:off x="4777650" y="1643625"/>
            <a:ext cx="4361716" cy="3271275"/>
          </a:xfrm>
          <a:prstGeom prst="rect">
            <a:avLst/>
          </a:prstGeom>
          <a:noFill/>
          <a:ln>
            <a:noFill/>
          </a:ln>
        </p:spPr>
      </p:pic>
      <p:sp>
        <p:nvSpPr>
          <p:cNvPr id="1484" name="Shape 1484"/>
          <p:cNvSpPr txBox="1"/>
          <p:nvPr/>
        </p:nvSpPr>
        <p:spPr>
          <a:xfrm>
            <a:off x="5733763" y="4838700"/>
            <a:ext cx="4125900" cy="1506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Clr>
                <a:schemeClr val="dk1"/>
              </a:buClr>
              <a:buSzPts val="1100"/>
              <a:buFont typeface="Arial"/>
              <a:buNone/>
            </a:pPr>
            <a:r>
              <a:rPr lang="en" sz="600">
                <a:solidFill>
                  <a:srgbClr val="FFFFFF"/>
                </a:solidFill>
              </a:rPr>
              <a:t>http://websites.firecompanies.com/pennfire/files/2013/09/HUMAT-1.jpg </a:t>
            </a:r>
            <a:endParaRPr sz="600">
              <a:solidFill>
                <a:srgbClr val="FFFFFF"/>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88" name="Shape 1488"/>
        <p:cNvGrpSpPr/>
        <p:nvPr/>
      </p:nvGrpSpPr>
      <p:grpSpPr>
        <a:xfrm>
          <a:off x="0" y="0"/>
          <a:ext cx="0" cy="0"/>
          <a:chOff x="0" y="0"/>
          <a:chExt cx="0" cy="0"/>
        </a:xfrm>
      </p:grpSpPr>
      <p:sp>
        <p:nvSpPr>
          <p:cNvPr id="1489" name="Shape 1489"/>
          <p:cNvSpPr txBox="1"/>
          <p:nvPr>
            <p:ph idx="4294967295" type="title"/>
          </p:nvPr>
        </p:nvSpPr>
        <p:spPr>
          <a:xfrm>
            <a:off x="554013" y="506400"/>
            <a:ext cx="6682800" cy="645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t>Attack Line/Coupler</a:t>
            </a:r>
            <a:endParaRPr sz="3000"/>
          </a:p>
        </p:txBody>
      </p:sp>
      <p:pic>
        <p:nvPicPr>
          <p:cNvPr descr="IMG_3959.JPG" id="1490" name="Shape 1490"/>
          <p:cNvPicPr preferRelativeResize="0"/>
          <p:nvPr/>
        </p:nvPicPr>
        <p:blipFill rotWithShape="1">
          <a:blip r:embed="rId3">
            <a:alphaModFix/>
          </a:blip>
          <a:srcRect b="0" l="15725" r="0" t="0"/>
          <a:stretch/>
        </p:blipFill>
        <p:spPr>
          <a:xfrm>
            <a:off x="453850" y="1113100"/>
            <a:ext cx="4443827" cy="3954751"/>
          </a:xfrm>
          <a:prstGeom prst="rect">
            <a:avLst/>
          </a:prstGeom>
          <a:noFill/>
          <a:ln>
            <a:noFill/>
          </a:ln>
        </p:spPr>
      </p:pic>
      <p:pic>
        <p:nvPicPr>
          <p:cNvPr descr="20151012_191423.jpg" id="1491" name="Shape 1491"/>
          <p:cNvPicPr preferRelativeResize="0"/>
          <p:nvPr/>
        </p:nvPicPr>
        <p:blipFill>
          <a:blip r:embed="rId4">
            <a:alphaModFix/>
          </a:blip>
          <a:stretch>
            <a:fillRect/>
          </a:stretch>
        </p:blipFill>
        <p:spPr>
          <a:xfrm>
            <a:off x="6299550" y="218825"/>
            <a:ext cx="2748850" cy="48868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95" name="Shape 1495"/>
        <p:cNvGrpSpPr/>
        <p:nvPr/>
      </p:nvGrpSpPr>
      <p:grpSpPr>
        <a:xfrm>
          <a:off x="0" y="0"/>
          <a:ext cx="0" cy="0"/>
          <a:chOff x="0" y="0"/>
          <a:chExt cx="0" cy="0"/>
        </a:xfrm>
      </p:grpSpPr>
      <p:sp>
        <p:nvSpPr>
          <p:cNvPr id="1496" name="Shape 1496"/>
          <p:cNvSpPr txBox="1"/>
          <p:nvPr>
            <p:ph idx="4294967295" type="title"/>
          </p:nvPr>
        </p:nvSpPr>
        <p:spPr>
          <a:xfrm>
            <a:off x="1586788" y="312150"/>
            <a:ext cx="5443800" cy="6453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 sz="3000"/>
              <a:t>The Firefighter’s Situation</a:t>
            </a:r>
            <a:endParaRPr sz="3000"/>
          </a:p>
        </p:txBody>
      </p:sp>
      <p:pic>
        <p:nvPicPr>
          <p:cNvPr id="1497" name="Shape 1497"/>
          <p:cNvPicPr preferRelativeResize="0"/>
          <p:nvPr/>
        </p:nvPicPr>
        <p:blipFill>
          <a:blip r:embed="rId3">
            <a:alphaModFix/>
          </a:blip>
          <a:stretch>
            <a:fillRect/>
          </a:stretch>
        </p:blipFill>
        <p:spPr>
          <a:xfrm>
            <a:off x="1642775" y="880950"/>
            <a:ext cx="5537750" cy="4163550"/>
          </a:xfrm>
          <a:prstGeom prst="rect">
            <a:avLst/>
          </a:prstGeom>
          <a:noFill/>
          <a:ln>
            <a:noFill/>
          </a:ln>
        </p:spPr>
      </p:pic>
      <p:sp>
        <p:nvSpPr>
          <p:cNvPr id="1498" name="Shape 1498"/>
          <p:cNvSpPr txBox="1"/>
          <p:nvPr/>
        </p:nvSpPr>
        <p:spPr>
          <a:xfrm>
            <a:off x="3149275" y="4943725"/>
            <a:ext cx="5311800" cy="1632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Clr>
                <a:schemeClr val="dk1"/>
              </a:buClr>
              <a:buSzPts val="1100"/>
              <a:buFont typeface="Arial"/>
              <a:buNone/>
            </a:pPr>
            <a:r>
              <a:rPr lang="en" sz="600">
                <a:solidFill>
                  <a:srgbClr val="FFFFFF"/>
                </a:solidFill>
              </a:rPr>
              <a:t>http://buildingsonfire.com/tag/command-compression/feed</a:t>
            </a:r>
            <a:endParaRPr sz="600">
              <a:solidFill>
                <a:srgbClr val="FFFFFF"/>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02" name="Shape 1502"/>
        <p:cNvGrpSpPr/>
        <p:nvPr/>
      </p:nvGrpSpPr>
      <p:grpSpPr>
        <a:xfrm>
          <a:off x="0" y="0"/>
          <a:ext cx="0" cy="0"/>
          <a:chOff x="0" y="0"/>
          <a:chExt cx="0" cy="0"/>
        </a:xfrm>
      </p:grpSpPr>
      <p:sp>
        <p:nvSpPr>
          <p:cNvPr id="1503" name="Shape 1503"/>
          <p:cNvSpPr txBox="1"/>
          <p:nvPr>
            <p:ph idx="4294967295" type="title"/>
          </p:nvPr>
        </p:nvSpPr>
        <p:spPr>
          <a:xfrm>
            <a:off x="1855900" y="690475"/>
            <a:ext cx="5575800" cy="6453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 sz="3000"/>
              <a:t>The Firefighter’s Situation</a:t>
            </a:r>
            <a:endParaRPr sz="3000"/>
          </a:p>
        </p:txBody>
      </p:sp>
      <p:pic>
        <p:nvPicPr>
          <p:cNvPr descr="6_000_Hkg3852304.jpg" id="1504" name="Shape 1504"/>
          <p:cNvPicPr preferRelativeResize="0"/>
          <p:nvPr/>
        </p:nvPicPr>
        <p:blipFill rotWithShape="1">
          <a:blip r:embed="rId3">
            <a:alphaModFix/>
          </a:blip>
          <a:srcRect b="39" l="0" r="0" t="49"/>
          <a:stretch/>
        </p:blipFill>
        <p:spPr>
          <a:xfrm>
            <a:off x="0" y="1580250"/>
            <a:ext cx="5067449" cy="3344525"/>
          </a:xfrm>
          <a:prstGeom prst="rect">
            <a:avLst/>
          </a:prstGeom>
          <a:noFill/>
          <a:ln>
            <a:noFill/>
          </a:ln>
        </p:spPr>
      </p:pic>
      <p:pic>
        <p:nvPicPr>
          <p:cNvPr id="1505" name="Shape 1505"/>
          <p:cNvPicPr preferRelativeResize="0"/>
          <p:nvPr/>
        </p:nvPicPr>
        <p:blipFill>
          <a:blip r:embed="rId4">
            <a:alphaModFix/>
          </a:blip>
          <a:stretch>
            <a:fillRect/>
          </a:stretch>
        </p:blipFill>
        <p:spPr>
          <a:xfrm>
            <a:off x="5124175" y="1785875"/>
            <a:ext cx="4019825" cy="2713576"/>
          </a:xfrm>
          <a:prstGeom prst="rect">
            <a:avLst/>
          </a:prstGeom>
          <a:noFill/>
          <a:ln>
            <a:noFill/>
          </a:ln>
        </p:spPr>
      </p:pic>
      <p:sp>
        <p:nvSpPr>
          <p:cNvPr id="1506" name="Shape 1506"/>
          <p:cNvSpPr txBox="1"/>
          <p:nvPr/>
        </p:nvSpPr>
        <p:spPr>
          <a:xfrm>
            <a:off x="1222450" y="4848575"/>
            <a:ext cx="3876300" cy="1506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Clr>
                <a:schemeClr val="dk1"/>
              </a:buClr>
              <a:buSzPts val="1100"/>
              <a:buFont typeface="Arial"/>
              <a:buNone/>
            </a:pPr>
            <a:r>
              <a:rPr lang="en" sz="600">
                <a:solidFill>
                  <a:srgbClr val="FFFFFF"/>
                </a:solidFill>
              </a:rPr>
              <a:t>http://www.990px.pl/index.php/2010/07/26/skazenie-ropa/</a:t>
            </a:r>
            <a:endParaRPr sz="600" u="sng">
              <a:solidFill>
                <a:srgbClr val="FFFFFF"/>
              </a:solidFill>
            </a:endParaRPr>
          </a:p>
        </p:txBody>
      </p:sp>
      <p:sp>
        <p:nvSpPr>
          <p:cNvPr id="1507" name="Shape 1507"/>
          <p:cNvSpPr txBox="1"/>
          <p:nvPr/>
        </p:nvSpPr>
        <p:spPr>
          <a:xfrm>
            <a:off x="6227950" y="4425650"/>
            <a:ext cx="2784900" cy="2706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Clr>
                <a:schemeClr val="dk1"/>
              </a:buClr>
              <a:buSzPts val="1100"/>
              <a:buFont typeface="Arial"/>
              <a:buNone/>
            </a:pPr>
            <a:r>
              <a:rPr lang="en" sz="600">
                <a:solidFill>
                  <a:srgbClr val="FFFFFF"/>
                </a:solidFill>
              </a:rPr>
              <a:t>https://armyphoto.files.wordpress.com/2009/08/fire1.jpg</a:t>
            </a:r>
            <a:endParaRPr sz="600">
              <a:solidFill>
                <a:srgbClr val="FFFFFF"/>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11" name="Shape 1511"/>
        <p:cNvGrpSpPr/>
        <p:nvPr/>
      </p:nvGrpSpPr>
      <p:grpSpPr>
        <a:xfrm>
          <a:off x="0" y="0"/>
          <a:ext cx="0" cy="0"/>
          <a:chOff x="0" y="0"/>
          <a:chExt cx="0" cy="0"/>
        </a:xfrm>
      </p:grpSpPr>
      <p:sp>
        <p:nvSpPr>
          <p:cNvPr id="1512" name="Shape 1512"/>
          <p:cNvSpPr txBox="1"/>
          <p:nvPr>
            <p:ph idx="4294967295" type="title"/>
          </p:nvPr>
        </p:nvSpPr>
        <p:spPr>
          <a:xfrm>
            <a:off x="2249175" y="690475"/>
            <a:ext cx="4211100" cy="6453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 sz="3000"/>
              <a:t>The Civilian Situation</a:t>
            </a:r>
            <a:endParaRPr sz="3000"/>
          </a:p>
        </p:txBody>
      </p:sp>
      <p:pic>
        <p:nvPicPr>
          <p:cNvPr descr="6_000_Hkg3852304.jpg" id="1513" name="Shape 1513"/>
          <p:cNvPicPr preferRelativeResize="0"/>
          <p:nvPr/>
        </p:nvPicPr>
        <p:blipFill rotWithShape="1">
          <a:blip r:embed="rId3">
            <a:alphaModFix/>
          </a:blip>
          <a:srcRect b="39" l="0" r="0" t="49"/>
          <a:stretch/>
        </p:blipFill>
        <p:spPr>
          <a:xfrm>
            <a:off x="138275" y="1576175"/>
            <a:ext cx="5067449" cy="3344525"/>
          </a:xfrm>
          <a:prstGeom prst="rect">
            <a:avLst/>
          </a:prstGeom>
          <a:noFill/>
          <a:ln>
            <a:noFill/>
          </a:ln>
        </p:spPr>
      </p:pic>
      <p:pic>
        <p:nvPicPr>
          <p:cNvPr id="1514" name="Shape 1514"/>
          <p:cNvPicPr preferRelativeResize="0"/>
          <p:nvPr/>
        </p:nvPicPr>
        <p:blipFill>
          <a:blip r:embed="rId4">
            <a:alphaModFix/>
          </a:blip>
          <a:stretch>
            <a:fillRect/>
          </a:stretch>
        </p:blipFill>
        <p:spPr>
          <a:xfrm>
            <a:off x="5351323" y="2224136"/>
            <a:ext cx="3579100" cy="2048600"/>
          </a:xfrm>
          <a:prstGeom prst="rect">
            <a:avLst/>
          </a:prstGeom>
          <a:noFill/>
          <a:ln>
            <a:noFill/>
          </a:ln>
        </p:spPr>
      </p:pic>
      <p:sp>
        <p:nvSpPr>
          <p:cNvPr id="1515" name="Shape 1515"/>
          <p:cNvSpPr txBox="1"/>
          <p:nvPr/>
        </p:nvSpPr>
        <p:spPr>
          <a:xfrm>
            <a:off x="765250" y="4848575"/>
            <a:ext cx="3876300" cy="150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800">
                <a:solidFill>
                  <a:srgbClr val="FFFFFF"/>
                </a:solidFill>
              </a:rPr>
              <a:t>http://www.990px.pl/index.php/2010/07/26/skazenie-ropa/</a:t>
            </a:r>
            <a:endParaRPr sz="800" u="sng">
              <a:solidFill>
                <a:srgbClr val="FFFFFF"/>
              </a:solidFill>
            </a:endParaRPr>
          </a:p>
        </p:txBody>
      </p:sp>
      <p:sp>
        <p:nvSpPr>
          <p:cNvPr id="1516" name="Shape 1516"/>
          <p:cNvSpPr txBox="1"/>
          <p:nvPr/>
        </p:nvSpPr>
        <p:spPr>
          <a:xfrm>
            <a:off x="5489375" y="4272725"/>
            <a:ext cx="3303000" cy="2508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sz="800">
                <a:solidFill>
                  <a:srgbClr val="FFFFFF"/>
                </a:solidFill>
              </a:rPr>
              <a:t>http://www.lacountyfirefighters.org/items/Angus_Hose_Brochure.pdf</a:t>
            </a:r>
            <a:endParaRPr sz="800">
              <a:solidFill>
                <a:srgbClr val="FFFFFF"/>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20" name="Shape 1520"/>
        <p:cNvGrpSpPr/>
        <p:nvPr/>
      </p:nvGrpSpPr>
      <p:grpSpPr>
        <a:xfrm>
          <a:off x="0" y="0"/>
          <a:ext cx="0" cy="0"/>
          <a:chOff x="0" y="0"/>
          <a:chExt cx="0" cy="0"/>
        </a:xfrm>
      </p:grpSpPr>
      <p:sp>
        <p:nvSpPr>
          <p:cNvPr id="1521" name="Shape 1521"/>
          <p:cNvSpPr txBox="1"/>
          <p:nvPr>
            <p:ph idx="4294967295" type="title"/>
          </p:nvPr>
        </p:nvSpPr>
        <p:spPr>
          <a:xfrm>
            <a:off x="2249175" y="690475"/>
            <a:ext cx="4211100" cy="6453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 sz="3000"/>
              <a:t>The Civilian Situation</a:t>
            </a:r>
            <a:endParaRPr sz="3000"/>
          </a:p>
        </p:txBody>
      </p:sp>
      <p:pic>
        <p:nvPicPr>
          <p:cNvPr descr="smokey hoses.png" id="1522" name="Shape 1522"/>
          <p:cNvPicPr preferRelativeResize="0"/>
          <p:nvPr/>
        </p:nvPicPr>
        <p:blipFill rotWithShape="1">
          <a:blip r:embed="rId3">
            <a:alphaModFix/>
          </a:blip>
          <a:srcRect b="39" l="0" r="0" t="49"/>
          <a:stretch/>
        </p:blipFill>
        <p:spPr>
          <a:xfrm>
            <a:off x="138275" y="1576175"/>
            <a:ext cx="5067449" cy="3344525"/>
          </a:xfrm>
          <a:prstGeom prst="rect">
            <a:avLst/>
          </a:prstGeom>
          <a:noFill/>
          <a:ln>
            <a:noFill/>
          </a:ln>
        </p:spPr>
      </p:pic>
      <p:pic>
        <p:nvPicPr>
          <p:cNvPr descr="smokey hose.png" id="1523" name="Shape 1523"/>
          <p:cNvPicPr preferRelativeResize="0"/>
          <p:nvPr/>
        </p:nvPicPr>
        <p:blipFill rotWithShape="1">
          <a:blip r:embed="rId4">
            <a:alphaModFix/>
          </a:blip>
          <a:srcRect b="0" l="0" r="0" t="0"/>
          <a:stretch/>
        </p:blipFill>
        <p:spPr>
          <a:xfrm>
            <a:off x="5332823" y="2224148"/>
            <a:ext cx="3579100" cy="20486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27" name="Shape 1527"/>
        <p:cNvGrpSpPr/>
        <p:nvPr/>
      </p:nvGrpSpPr>
      <p:grpSpPr>
        <a:xfrm>
          <a:off x="0" y="0"/>
          <a:ext cx="0" cy="0"/>
          <a:chOff x="0" y="0"/>
          <a:chExt cx="0" cy="0"/>
        </a:xfrm>
      </p:grpSpPr>
      <p:sp>
        <p:nvSpPr>
          <p:cNvPr id="1528" name="Shape 1528"/>
          <p:cNvSpPr txBox="1"/>
          <p:nvPr>
            <p:ph idx="4294967295" type="title"/>
          </p:nvPr>
        </p:nvSpPr>
        <p:spPr>
          <a:xfrm>
            <a:off x="2249175" y="690475"/>
            <a:ext cx="4211100" cy="6453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r>
              <a:rPr lang="en" sz="3000"/>
              <a:t>The Civilian Situation</a:t>
            </a:r>
            <a:endParaRPr sz="3000"/>
          </a:p>
        </p:txBody>
      </p:sp>
      <p:pic>
        <p:nvPicPr>
          <p:cNvPr descr="dark hoses.png" id="1529" name="Shape 1529"/>
          <p:cNvPicPr preferRelativeResize="0"/>
          <p:nvPr/>
        </p:nvPicPr>
        <p:blipFill rotWithShape="1">
          <a:blip r:embed="rId3">
            <a:alphaModFix/>
          </a:blip>
          <a:srcRect b="39" l="0" r="0" t="49"/>
          <a:stretch/>
        </p:blipFill>
        <p:spPr>
          <a:xfrm>
            <a:off x="138275" y="1576175"/>
            <a:ext cx="5067449" cy="3344525"/>
          </a:xfrm>
          <a:prstGeom prst="rect">
            <a:avLst/>
          </a:prstGeom>
          <a:noFill/>
          <a:ln>
            <a:noFill/>
          </a:ln>
        </p:spPr>
      </p:pic>
      <p:pic>
        <p:nvPicPr>
          <p:cNvPr descr="dark hose.png" id="1530" name="Shape 1530"/>
          <p:cNvPicPr preferRelativeResize="0"/>
          <p:nvPr/>
        </p:nvPicPr>
        <p:blipFill rotWithShape="1">
          <a:blip r:embed="rId4">
            <a:alphaModFix/>
          </a:blip>
          <a:srcRect b="0" l="0" r="0" t="0"/>
          <a:stretch/>
        </p:blipFill>
        <p:spPr>
          <a:xfrm>
            <a:off x="5351323" y="2224136"/>
            <a:ext cx="3579100" cy="20486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Gameday">
  <a:themeElements>
    <a:clrScheme name="Gameday">
      <a:dk1>
        <a:srgbClr val="4285F4"/>
      </a:dk1>
      <a:lt1>
        <a:srgbClr val="FFFFFF"/>
      </a:lt1>
      <a:dk2>
        <a:srgbClr val="666666"/>
      </a:dk2>
      <a:lt2>
        <a:srgbClr val="D9D9D9"/>
      </a:lt2>
      <a:accent1>
        <a:srgbClr val="455A64"/>
      </a:accent1>
      <a:accent2>
        <a:srgbClr val="607D8B"/>
      </a:accent2>
      <a:accent3>
        <a:srgbClr val="FF5722"/>
      </a:accent3>
      <a:accent4>
        <a:srgbClr val="D84315"/>
      </a:accent4>
      <a:accent5>
        <a:srgbClr val="1C3AA9"/>
      </a:accent5>
      <a:accent6>
        <a:srgbClr val="FFAB40"/>
      </a:accent6>
      <a:hlink>
        <a:srgbClr val="1C3AA9"/>
      </a:hlink>
      <a:folHlink>
        <a:srgbClr val="1C3A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Imogen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